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4" r:id="rId4"/>
    <p:sldId id="265" r:id="rId5"/>
    <p:sldId id="258" r:id="rId6"/>
    <p:sldId id="270" r:id="rId7"/>
    <p:sldId id="271" r:id="rId8"/>
    <p:sldId id="272" r:id="rId9"/>
    <p:sldId id="273" r:id="rId10"/>
    <p:sldId id="274" r:id="rId11"/>
    <p:sldId id="275" r:id="rId12"/>
    <p:sldId id="277" r:id="rId13"/>
    <p:sldId id="278" r:id="rId14"/>
    <p:sldId id="279" r:id="rId15"/>
    <p:sldId id="280" r:id="rId16"/>
    <p:sldId id="267" r:id="rId17"/>
    <p:sldId id="269" r:id="rId18"/>
    <p:sldId id="276"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0"/>
  </p:normalViewPr>
  <p:slideViewPr>
    <p:cSldViewPr>
      <p:cViewPr>
        <p:scale>
          <a:sx n="76" d="100"/>
          <a:sy n="76" d="100"/>
        </p:scale>
        <p:origin x="-1050"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C7F18B91-C67B-486D-9E58-2152DCC52848}" type="datetimeFigureOut">
              <a:rPr lang="ru-RU" smtClean="0"/>
              <a:pPr>
                <a:defRPr/>
              </a:pPr>
              <a:t>22.12.2023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7425B897-BC19-4C04-A4D3-FB6018F33965}" type="slidenum">
              <a:rPr lang="ru-RU" smtClean="0"/>
              <a:pPr>
                <a:defRPr/>
              </a:pPr>
              <a:t>‹#›</a:t>
            </a:fld>
            <a:endParaRPr lang="ru-RU"/>
          </a:p>
        </p:txBody>
      </p:sp>
    </p:spTree>
    <p:extLst>
      <p:ext uri="{BB962C8B-B14F-4D97-AF65-F5344CB8AC3E}">
        <p14:creationId xmlns:p14="http://schemas.microsoft.com/office/powerpoint/2010/main" val="324173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5F15FF93-1DA3-4DBF-80AC-DC131146D869}" type="datetimeFigureOut">
              <a:rPr lang="ru-RU" smtClean="0"/>
              <a:pPr>
                <a:defRPr/>
              </a:pPr>
              <a:t>22.12.2023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3D3D5285-FAE7-4737-9FAA-A9D97DB18E40}" type="slidenum">
              <a:rPr lang="ru-RU" smtClean="0"/>
              <a:pPr>
                <a:defRPr/>
              </a:pPr>
              <a:t>‹#›</a:t>
            </a:fld>
            <a:endParaRPr lang="ru-RU"/>
          </a:p>
        </p:txBody>
      </p:sp>
    </p:spTree>
    <p:extLst>
      <p:ext uri="{BB962C8B-B14F-4D97-AF65-F5344CB8AC3E}">
        <p14:creationId xmlns:p14="http://schemas.microsoft.com/office/powerpoint/2010/main" val="222026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5F15FF93-1DA3-4DBF-80AC-DC131146D869}" type="datetimeFigureOut">
              <a:rPr lang="ru-RU" smtClean="0"/>
              <a:pPr>
                <a:defRPr/>
              </a:pPr>
              <a:t>22.12.2023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3D3D5285-FAE7-4737-9FAA-A9D97DB18E40}" type="slidenum">
              <a:rPr lang="ru-RU" smtClean="0"/>
              <a:pPr>
                <a:defRPr/>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84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5F15FF93-1DA3-4DBF-80AC-DC131146D869}" type="datetimeFigureOut">
              <a:rPr lang="ru-RU" smtClean="0"/>
              <a:pPr>
                <a:defRPr/>
              </a:pPr>
              <a:t>22.12.2023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D3D5285-FAE7-4737-9FAA-A9D97DB18E40}" type="slidenum">
              <a:rPr lang="ru-RU" smtClean="0"/>
              <a:pPr>
                <a:defRPr/>
              </a:pPr>
              <a:t>‹#›</a:t>
            </a:fld>
            <a:endParaRPr lang="ru-RU"/>
          </a:p>
        </p:txBody>
      </p:sp>
    </p:spTree>
    <p:extLst>
      <p:ext uri="{BB962C8B-B14F-4D97-AF65-F5344CB8AC3E}">
        <p14:creationId xmlns:p14="http://schemas.microsoft.com/office/powerpoint/2010/main" val="199401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5F15FF93-1DA3-4DBF-80AC-DC131146D869}" type="datetimeFigureOut">
              <a:rPr lang="ru-RU" smtClean="0"/>
              <a:pPr>
                <a:defRPr/>
              </a:pPr>
              <a:t>22.12.2023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D3D5285-FAE7-4737-9FAA-A9D97DB18E40}" type="slidenum">
              <a:rPr lang="ru-RU" smtClean="0"/>
              <a:pPr>
                <a:defRPr/>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02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fld id="{5F15FF93-1DA3-4DBF-80AC-DC131146D869}" type="datetimeFigureOut">
              <a:rPr lang="ru-RU" smtClean="0"/>
              <a:pPr>
                <a:defRPr/>
              </a:pPr>
              <a:t>22.12.2023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3D3D5285-FAE7-4737-9FAA-A9D97DB18E40}" type="slidenum">
              <a:rPr lang="ru-RU" smtClean="0"/>
              <a:pPr>
                <a:defRPr/>
              </a:pPr>
              <a:t>‹#›</a:t>
            </a:fld>
            <a:endParaRPr lang="ru-RU"/>
          </a:p>
        </p:txBody>
      </p:sp>
    </p:spTree>
    <p:extLst>
      <p:ext uri="{BB962C8B-B14F-4D97-AF65-F5344CB8AC3E}">
        <p14:creationId xmlns:p14="http://schemas.microsoft.com/office/powerpoint/2010/main" val="2374909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D87AF8DF-E3C0-4E6A-94EE-2219C51A6373}" type="datetimeFigureOut">
              <a:rPr lang="ru-RU" smtClean="0"/>
              <a:pPr>
                <a:defRPr/>
              </a:pPr>
              <a:t>22.12.2023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44F1DBF-4C6E-45E6-BF0D-75FE6E0326EA}" type="slidenum">
              <a:rPr lang="ru-RU" smtClean="0"/>
              <a:pPr>
                <a:defRPr/>
              </a:pPr>
              <a:t>‹#›</a:t>
            </a:fld>
            <a:endParaRPr lang="ru-RU"/>
          </a:p>
        </p:txBody>
      </p:sp>
    </p:spTree>
    <p:extLst>
      <p:ext uri="{BB962C8B-B14F-4D97-AF65-F5344CB8AC3E}">
        <p14:creationId xmlns:p14="http://schemas.microsoft.com/office/powerpoint/2010/main" val="185329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1907BBD4-6A9C-4992-A4A5-BAAC312ABB17}" type="datetimeFigureOut">
              <a:rPr lang="ru-RU" smtClean="0"/>
              <a:pPr>
                <a:defRPr/>
              </a:pPr>
              <a:t>22.12.2023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9CAA6B6-37A0-475A-8487-CFF622CD1A9C}" type="slidenum">
              <a:rPr lang="ru-RU" smtClean="0"/>
              <a:pPr>
                <a:defRPr/>
              </a:pPr>
              <a:t>‹#›</a:t>
            </a:fld>
            <a:endParaRPr lang="ru-RU"/>
          </a:p>
        </p:txBody>
      </p:sp>
    </p:spTree>
    <p:extLst>
      <p:ext uri="{BB962C8B-B14F-4D97-AF65-F5344CB8AC3E}">
        <p14:creationId xmlns:p14="http://schemas.microsoft.com/office/powerpoint/2010/main" val="159917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711CA275-3B89-496E-B7C5-355122BCC14B}" type="datetimeFigureOut">
              <a:rPr lang="ru-RU" smtClean="0"/>
              <a:pPr>
                <a:defRPr/>
              </a:pPr>
              <a:t>22.12.2023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0C86ABF-B696-4261-A43F-1B4523F745A1}" type="slidenum">
              <a:rPr lang="ru-RU" smtClean="0"/>
              <a:pPr>
                <a:defRPr/>
              </a:pPr>
              <a:t>‹#›</a:t>
            </a:fld>
            <a:endParaRPr lang="ru-RU"/>
          </a:p>
        </p:txBody>
      </p:sp>
    </p:spTree>
    <p:extLst>
      <p:ext uri="{BB962C8B-B14F-4D97-AF65-F5344CB8AC3E}">
        <p14:creationId xmlns:p14="http://schemas.microsoft.com/office/powerpoint/2010/main" val="282012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3105ED25-F9EB-4667-A2F8-BFC2E80AB1C0}" type="datetimeFigureOut">
              <a:rPr lang="ru-RU" smtClean="0"/>
              <a:pPr>
                <a:defRPr/>
              </a:pPr>
              <a:t>22.12.2023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B55F73A6-625C-4319-8B4A-D2E57905EE75}" type="slidenum">
              <a:rPr lang="ru-RU" smtClean="0"/>
              <a:pPr>
                <a:defRPr/>
              </a:pPr>
              <a:t>‹#›</a:t>
            </a:fld>
            <a:endParaRPr lang="ru-RU"/>
          </a:p>
        </p:txBody>
      </p:sp>
    </p:spTree>
    <p:extLst>
      <p:ext uri="{BB962C8B-B14F-4D97-AF65-F5344CB8AC3E}">
        <p14:creationId xmlns:p14="http://schemas.microsoft.com/office/powerpoint/2010/main" val="38190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4516BD71-F9A6-49CE-8B01-DBA2C40CFF9B}" type="datetimeFigureOut">
              <a:rPr lang="ru-RU" smtClean="0"/>
              <a:pPr>
                <a:defRPr/>
              </a:pPr>
              <a:t>22.12.2023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D7A6BFE8-A86A-497E-A0E2-C58013C7A3A0}" type="slidenum">
              <a:rPr lang="ru-RU" smtClean="0"/>
              <a:pPr>
                <a:defRPr/>
              </a:pPr>
              <a:t>‹#›</a:t>
            </a:fld>
            <a:endParaRPr lang="ru-RU"/>
          </a:p>
        </p:txBody>
      </p:sp>
    </p:spTree>
    <p:extLst>
      <p:ext uri="{BB962C8B-B14F-4D97-AF65-F5344CB8AC3E}">
        <p14:creationId xmlns:p14="http://schemas.microsoft.com/office/powerpoint/2010/main" val="425125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A1D8B705-0F99-4E47-B297-919D40F573AA}" type="datetimeFigureOut">
              <a:rPr lang="ru-RU" smtClean="0"/>
              <a:pPr>
                <a:defRPr/>
              </a:pPr>
              <a:t>22.12.2023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F058D327-855A-40E5-90D6-CE16304034C5}" type="slidenum">
              <a:rPr lang="ru-RU" smtClean="0"/>
              <a:pPr>
                <a:defRPr/>
              </a:pPr>
              <a:t>‹#›</a:t>
            </a:fld>
            <a:endParaRPr lang="ru-RU"/>
          </a:p>
        </p:txBody>
      </p:sp>
    </p:spTree>
    <p:extLst>
      <p:ext uri="{BB962C8B-B14F-4D97-AF65-F5344CB8AC3E}">
        <p14:creationId xmlns:p14="http://schemas.microsoft.com/office/powerpoint/2010/main" val="55335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2A20511-14C7-40F3-99EB-8136C0C267CD}" type="datetimeFigureOut">
              <a:rPr lang="ru-RU" smtClean="0"/>
              <a:pPr>
                <a:defRPr/>
              </a:pPr>
              <a:t>22.12.2023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ECBE39B7-798E-44CC-8B77-68AB9F6673A2}" type="slidenum">
              <a:rPr lang="ru-RU" smtClean="0"/>
              <a:pPr>
                <a:defRPr/>
              </a:pPr>
              <a:t>‹#›</a:t>
            </a:fld>
            <a:endParaRPr lang="ru-RU"/>
          </a:p>
        </p:txBody>
      </p:sp>
    </p:spTree>
    <p:extLst>
      <p:ext uri="{BB962C8B-B14F-4D97-AF65-F5344CB8AC3E}">
        <p14:creationId xmlns:p14="http://schemas.microsoft.com/office/powerpoint/2010/main" val="426496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23635D-260D-4BBB-904B-9CB8508B86D4}" type="datetimeFigureOut">
              <a:rPr lang="ru-RU" smtClean="0"/>
              <a:pPr>
                <a:defRPr/>
              </a:pPr>
              <a:t>22.12.2023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E1433DC5-B0AD-4328-AFC6-4597C7E3E319}" type="slidenum">
              <a:rPr lang="ru-RU" smtClean="0"/>
              <a:pPr>
                <a:defRPr/>
              </a:pPr>
              <a:t>‹#›</a:t>
            </a:fld>
            <a:endParaRPr lang="ru-RU"/>
          </a:p>
        </p:txBody>
      </p:sp>
    </p:spTree>
    <p:extLst>
      <p:ext uri="{BB962C8B-B14F-4D97-AF65-F5344CB8AC3E}">
        <p14:creationId xmlns:p14="http://schemas.microsoft.com/office/powerpoint/2010/main" val="357020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7D2EE71E-F1DB-4A79-A39F-FEC1628A3D5E}" type="datetimeFigureOut">
              <a:rPr lang="ru-RU" smtClean="0"/>
              <a:pPr>
                <a:defRPr/>
              </a:pPr>
              <a:t>22.12.2023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158097A4-F542-4ADA-8608-FB447F8D62DE}" type="slidenum">
              <a:rPr lang="ru-RU" smtClean="0"/>
              <a:pPr>
                <a:defRPr/>
              </a:pPr>
              <a:t>‹#›</a:t>
            </a:fld>
            <a:endParaRPr lang="ru-RU"/>
          </a:p>
        </p:txBody>
      </p:sp>
    </p:spTree>
    <p:extLst>
      <p:ext uri="{BB962C8B-B14F-4D97-AF65-F5344CB8AC3E}">
        <p14:creationId xmlns:p14="http://schemas.microsoft.com/office/powerpoint/2010/main" val="370428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8E5995FF-2C46-4206-89C3-4CBDC5EC2B0B}" type="datetimeFigureOut">
              <a:rPr lang="ru-RU" smtClean="0"/>
              <a:pPr>
                <a:defRPr/>
              </a:pPr>
              <a:t>22.12.2023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047C500-DC0C-4C85-A918-BB2102224DEC}" type="slidenum">
              <a:rPr lang="ru-RU" smtClean="0"/>
              <a:pPr>
                <a:defRPr/>
              </a:pPr>
              <a:t>‹#›</a:t>
            </a:fld>
            <a:endParaRPr lang="ru-RU"/>
          </a:p>
        </p:txBody>
      </p:sp>
    </p:spTree>
    <p:extLst>
      <p:ext uri="{BB962C8B-B14F-4D97-AF65-F5344CB8AC3E}">
        <p14:creationId xmlns:p14="http://schemas.microsoft.com/office/powerpoint/2010/main" val="159693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F15FF93-1DA3-4DBF-80AC-DC131146D869}" type="datetimeFigureOut">
              <a:rPr lang="ru-RU" smtClean="0"/>
              <a:pPr>
                <a:defRPr/>
              </a:pPr>
              <a:t>22.12.2023</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3D3D5285-FAE7-4737-9FAA-A9D97DB18E40}" type="slidenum">
              <a:rPr lang="ru-RU" smtClean="0"/>
              <a:pPr>
                <a:defRPr/>
              </a:pPr>
              <a:t>‹#›</a:t>
            </a:fld>
            <a:endParaRPr lang="ru-RU"/>
          </a:p>
        </p:txBody>
      </p:sp>
    </p:spTree>
    <p:extLst>
      <p:ext uri="{BB962C8B-B14F-4D97-AF65-F5344CB8AC3E}">
        <p14:creationId xmlns:p14="http://schemas.microsoft.com/office/powerpoint/2010/main" val="1534759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p:cNvPicPr>
            <a:picLocks noChangeAspect="1" noChangeArrowheads="1"/>
          </p:cNvPicPr>
          <p:nvPr/>
        </p:nvPicPr>
        <p:blipFill>
          <a:blip r:embed="rId2"/>
          <a:srcRect/>
          <a:stretch>
            <a:fillRect/>
          </a:stretch>
        </p:blipFill>
        <p:spPr bwMode="auto">
          <a:xfrm>
            <a:off x="0" y="0"/>
            <a:ext cx="9144000" cy="6819900"/>
          </a:xfrm>
          <a:prstGeom prst="rect">
            <a:avLst/>
          </a:prstGeom>
          <a:noFill/>
          <a:ln w="9525">
            <a:noFill/>
            <a:miter lim="800000"/>
            <a:headEnd/>
            <a:tailEnd/>
          </a:ln>
        </p:spPr>
      </p:pic>
      <p:pic>
        <p:nvPicPr>
          <p:cNvPr id="13314" name="Picture 3" descr="i (6)"/>
          <p:cNvPicPr>
            <a:picLocks noChangeAspect="1" noChangeArrowheads="1"/>
          </p:cNvPicPr>
          <p:nvPr/>
        </p:nvPicPr>
        <p:blipFill>
          <a:blip r:embed="rId3"/>
          <a:srcRect l="4184" t="16713" r="58159" b="5292"/>
          <a:stretch>
            <a:fillRect/>
          </a:stretch>
        </p:blipFill>
        <p:spPr bwMode="auto">
          <a:xfrm>
            <a:off x="3635375" y="3213100"/>
            <a:ext cx="1600200" cy="1828800"/>
          </a:xfrm>
          <a:prstGeom prst="rect">
            <a:avLst/>
          </a:prstGeom>
          <a:noFill/>
          <a:ln w="9525">
            <a:noFill/>
            <a:miter lim="800000"/>
            <a:headEnd/>
            <a:tailEnd/>
          </a:ln>
        </p:spPr>
      </p:pic>
      <p:pic>
        <p:nvPicPr>
          <p:cNvPr id="13315" name="Picture 4" descr="i (6)"/>
          <p:cNvPicPr>
            <a:picLocks noChangeAspect="1" noChangeArrowheads="1"/>
          </p:cNvPicPr>
          <p:nvPr/>
        </p:nvPicPr>
        <p:blipFill>
          <a:blip r:embed="rId3"/>
          <a:srcRect l="53587" t="22037" r="12180" b="16682"/>
          <a:stretch>
            <a:fillRect/>
          </a:stretch>
        </p:blipFill>
        <p:spPr bwMode="auto">
          <a:xfrm>
            <a:off x="5795963" y="4221163"/>
            <a:ext cx="1655762" cy="18002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endParaRPr lang="ru-RU"/>
          </a:p>
        </p:txBody>
      </p:sp>
      <p:pic>
        <p:nvPicPr>
          <p:cNvPr id="22530" name="Содержимое 3" descr="G:\лед\3.jpg"/>
          <p:cNvPicPr>
            <a:picLocks noGrp="1"/>
          </p:cNvPicPr>
          <p:nvPr>
            <p:ph idx="1"/>
          </p:nvPr>
        </p:nvPicPr>
        <p:blipFill>
          <a:blip r:embed="rId2"/>
          <a:srcRect l="7031" t="12993" r="51616" b="60924"/>
          <a:stretch>
            <a:fillRect/>
          </a:stretch>
        </p:blipFill>
        <p:spPr>
          <a:xfrm>
            <a:off x="0" y="0"/>
            <a:ext cx="9144000" cy="6858000"/>
          </a:xfrm>
        </p:spPr>
      </p:pic>
      <p:sp>
        <p:nvSpPr>
          <p:cNvPr id="22531" name="AutoShape 6"/>
          <p:cNvSpPr>
            <a:spLocks noChangeArrowheads="1"/>
          </p:cNvSpPr>
          <p:nvPr/>
        </p:nvSpPr>
        <p:spPr bwMode="auto">
          <a:xfrm>
            <a:off x="179388" y="5013325"/>
            <a:ext cx="8675687" cy="184467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Қауіп туған жағдайда қорқып, айғай салмаңыз! </a:t>
            </a:r>
          </a:p>
          <a:p>
            <a:pPr algn="ctr"/>
            <a:r>
              <a:rPr lang="kk-KZ" b="1"/>
              <a:t>Бар күшіңізді сақтап</a:t>
            </a:r>
          </a:p>
          <a:p>
            <a:pPr algn="ctr"/>
            <a:r>
              <a:rPr lang="kk-KZ" b="1"/>
              <a:t>мұзға қарай қолыңызды барынша сермеңіз!</a:t>
            </a:r>
            <a:endParaRPr lang="ru-RU"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endParaRPr lang="ru-RU"/>
          </a:p>
        </p:txBody>
      </p:sp>
      <p:pic>
        <p:nvPicPr>
          <p:cNvPr id="23554" name="Содержимое 3" descr="G:\лед\3.jpg"/>
          <p:cNvPicPr>
            <a:picLocks noGrp="1"/>
          </p:cNvPicPr>
          <p:nvPr>
            <p:ph idx="1"/>
          </p:nvPr>
        </p:nvPicPr>
        <p:blipFill>
          <a:blip r:embed="rId2"/>
          <a:srcRect l="50378" t="12993" r="5862" b="60924"/>
          <a:stretch>
            <a:fillRect/>
          </a:stretch>
        </p:blipFill>
        <p:spPr>
          <a:xfrm>
            <a:off x="0" y="0"/>
            <a:ext cx="9144000" cy="6858000"/>
          </a:xfrm>
        </p:spPr>
      </p:pic>
      <p:sp>
        <p:nvSpPr>
          <p:cNvPr id="23555" name="AutoShape 5"/>
          <p:cNvSpPr>
            <a:spLocks noChangeArrowheads="1"/>
          </p:cNvSpPr>
          <p:nvPr/>
        </p:nvSpPr>
        <p:spPr bwMode="auto">
          <a:xfrm>
            <a:off x="323850" y="5013325"/>
            <a:ext cx="8353425" cy="1700213"/>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dirty="0"/>
              <a:t>Құтқару кезінде тезірек, </a:t>
            </a:r>
            <a:r>
              <a:rPr lang="kk-KZ" b="1" dirty="0" smtClean="0"/>
              <a:t>тиянақты, </a:t>
            </a:r>
            <a:r>
              <a:rPr lang="kk-KZ" b="1" dirty="0"/>
              <a:t>абай болыңыз!</a:t>
            </a:r>
          </a:p>
          <a:p>
            <a:pPr algn="ctr"/>
            <a:endParaRPr lang="ru-RU"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descr="5618ec36b8a2c"/>
          <p:cNvPicPr>
            <a:picLocks noChangeAspect="1" noChangeArrowheads="1"/>
          </p:cNvPicPr>
          <p:nvPr/>
        </p:nvPicPr>
        <p:blipFill>
          <a:blip r:embed="rId2"/>
          <a:srcRect l="10625" t="26898" r="12206" b="14305"/>
          <a:stretch>
            <a:fillRect/>
          </a:stretch>
        </p:blipFill>
        <p:spPr bwMode="auto">
          <a:xfrm>
            <a:off x="468313" y="333375"/>
            <a:ext cx="8280400" cy="49672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0020-020-Mery-bezopasnosti-i-pravila-povedenija-na-ldu"/>
          <p:cNvPicPr>
            <a:picLocks noGrp="1" noChangeAspect="1" noChangeArrowheads="1"/>
          </p:cNvPicPr>
          <p:nvPr>
            <p:ph idx="1"/>
          </p:nvPr>
        </p:nvPicPr>
        <p:blipFill>
          <a:blip r:embed="rId2"/>
          <a:srcRect l="14313" t="27043" r="12891" b="14066"/>
          <a:stretch>
            <a:fillRect/>
          </a:stretch>
        </p:blipFill>
        <p:spPr>
          <a:xfrm>
            <a:off x="539750" y="260350"/>
            <a:ext cx="8280400" cy="49688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endParaRPr lang="ru-RU"/>
          </a:p>
        </p:txBody>
      </p:sp>
      <p:pic>
        <p:nvPicPr>
          <p:cNvPr id="29701" name="Picture 5" descr="0011-011-Mery-bezopasnosti-i-pravila-povedenija-na-ldu"/>
          <p:cNvPicPr>
            <a:picLocks noChangeAspect="1" noChangeArrowheads="1"/>
          </p:cNvPicPr>
          <p:nvPr/>
        </p:nvPicPr>
        <p:blipFill>
          <a:blip r:embed="rId2"/>
          <a:srcRect l="16145" t="24791" r="15347" b="17455"/>
          <a:stretch>
            <a:fillRect/>
          </a:stretch>
        </p:blipFill>
        <p:spPr bwMode="auto">
          <a:xfrm>
            <a:off x="539552" y="836712"/>
            <a:ext cx="8135938" cy="49672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6999bfd2bd29009dd1d2435142c84245"/>
          <p:cNvPicPr>
            <a:picLocks noChangeAspect="1" noChangeArrowheads="1"/>
          </p:cNvPicPr>
          <p:nvPr/>
        </p:nvPicPr>
        <p:blipFill>
          <a:blip r:embed="rId2"/>
          <a:srcRect l="49219" t="27940" b="16389"/>
          <a:stretch>
            <a:fillRect/>
          </a:stretch>
        </p:blipFill>
        <p:spPr bwMode="auto">
          <a:xfrm>
            <a:off x="539552" y="692696"/>
            <a:ext cx="8280400" cy="49672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4"/>
          <p:cNvPicPr>
            <a:picLocks noChangeAspect="1"/>
          </p:cNvPicPr>
          <p:nvPr/>
        </p:nvPicPr>
        <p:blipFill>
          <a:blip r:embed="rId2"/>
          <a:srcRect l="7121" t="12726" r="63182" b="59135"/>
          <a:stretch>
            <a:fillRect/>
          </a:stretch>
        </p:blipFill>
        <p:spPr bwMode="auto">
          <a:xfrm>
            <a:off x="509588" y="522288"/>
            <a:ext cx="2189162" cy="1555750"/>
          </a:xfrm>
          <a:prstGeom prst="rect">
            <a:avLst/>
          </a:prstGeom>
          <a:noFill/>
          <a:ln w="9525">
            <a:noFill/>
            <a:miter lim="800000"/>
            <a:headEnd/>
            <a:tailEnd/>
          </a:ln>
        </p:spPr>
      </p:pic>
      <p:pic>
        <p:nvPicPr>
          <p:cNvPr id="24578" name="Рисунок 6"/>
          <p:cNvPicPr>
            <a:picLocks noChangeAspect="1"/>
          </p:cNvPicPr>
          <p:nvPr/>
        </p:nvPicPr>
        <p:blipFill>
          <a:blip r:embed="rId3"/>
          <a:srcRect l="37859" t="13289" r="32747" b="60620"/>
          <a:stretch>
            <a:fillRect/>
          </a:stretch>
        </p:blipFill>
        <p:spPr bwMode="auto">
          <a:xfrm>
            <a:off x="3448050" y="522288"/>
            <a:ext cx="2209800" cy="1471612"/>
          </a:xfrm>
          <a:prstGeom prst="rect">
            <a:avLst/>
          </a:prstGeom>
          <a:noFill/>
          <a:ln w="9525">
            <a:noFill/>
            <a:miter lim="800000"/>
            <a:headEnd/>
            <a:tailEnd/>
          </a:ln>
        </p:spPr>
      </p:pic>
      <p:pic>
        <p:nvPicPr>
          <p:cNvPr id="24579" name="Рисунок 7"/>
          <p:cNvPicPr>
            <a:picLocks noChangeAspect="1"/>
          </p:cNvPicPr>
          <p:nvPr/>
        </p:nvPicPr>
        <p:blipFill>
          <a:blip r:embed="rId4"/>
          <a:srcRect l="69044" t="13496" r="1514" b="59821"/>
          <a:stretch>
            <a:fillRect/>
          </a:stretch>
        </p:blipFill>
        <p:spPr bwMode="auto">
          <a:xfrm>
            <a:off x="6227763" y="481013"/>
            <a:ext cx="2287587" cy="1555750"/>
          </a:xfrm>
          <a:prstGeom prst="rect">
            <a:avLst/>
          </a:prstGeom>
          <a:noFill/>
          <a:ln w="9525">
            <a:noFill/>
            <a:miter lim="800000"/>
            <a:headEnd/>
            <a:tailEnd/>
          </a:ln>
        </p:spPr>
      </p:pic>
      <p:pic>
        <p:nvPicPr>
          <p:cNvPr id="24580" name="Рисунок 8"/>
          <p:cNvPicPr>
            <a:picLocks noChangeAspect="1"/>
          </p:cNvPicPr>
          <p:nvPr/>
        </p:nvPicPr>
        <p:blipFill>
          <a:blip r:embed="rId5"/>
          <a:srcRect l="6573" t="49487" r="63577" b="26315"/>
          <a:stretch>
            <a:fillRect/>
          </a:stretch>
        </p:blipFill>
        <p:spPr bwMode="auto">
          <a:xfrm>
            <a:off x="468313" y="5024438"/>
            <a:ext cx="2111375" cy="1500187"/>
          </a:xfrm>
          <a:prstGeom prst="rect">
            <a:avLst/>
          </a:prstGeom>
          <a:noFill/>
          <a:ln w="9525">
            <a:noFill/>
            <a:miter lim="800000"/>
            <a:headEnd/>
            <a:tailEnd/>
          </a:ln>
        </p:spPr>
      </p:pic>
      <p:pic>
        <p:nvPicPr>
          <p:cNvPr id="24581" name="Рисунок 9"/>
          <p:cNvPicPr>
            <a:picLocks noChangeAspect="1"/>
          </p:cNvPicPr>
          <p:nvPr/>
        </p:nvPicPr>
        <p:blipFill>
          <a:blip r:embed="rId6"/>
          <a:srcRect l="37633" t="49689" r="32396" b="22377"/>
          <a:stretch>
            <a:fillRect/>
          </a:stretch>
        </p:blipFill>
        <p:spPr bwMode="auto">
          <a:xfrm>
            <a:off x="3276600" y="5024438"/>
            <a:ext cx="2144713" cy="1573212"/>
          </a:xfrm>
          <a:prstGeom prst="rect">
            <a:avLst/>
          </a:prstGeom>
          <a:noFill/>
          <a:ln w="9525">
            <a:noFill/>
            <a:miter lim="800000"/>
            <a:headEnd/>
            <a:tailEnd/>
          </a:ln>
        </p:spPr>
      </p:pic>
      <p:pic>
        <p:nvPicPr>
          <p:cNvPr id="24582" name="Picture 3"/>
          <p:cNvPicPr>
            <a:picLocks noChangeAspect="1" noChangeArrowheads="1"/>
          </p:cNvPicPr>
          <p:nvPr/>
        </p:nvPicPr>
        <p:blipFill>
          <a:blip r:embed="rId7"/>
          <a:srcRect l="70357" t="5733" r="-885" b="42395"/>
          <a:stretch>
            <a:fillRect/>
          </a:stretch>
        </p:blipFill>
        <p:spPr bwMode="auto">
          <a:xfrm>
            <a:off x="6156325" y="5024438"/>
            <a:ext cx="2195513" cy="1500187"/>
          </a:xfrm>
          <a:prstGeom prst="rect">
            <a:avLst/>
          </a:prstGeom>
          <a:noFill/>
          <a:ln w="9525">
            <a:noFill/>
            <a:miter lim="800000"/>
            <a:headEnd/>
            <a:tailEnd/>
          </a:ln>
        </p:spPr>
      </p:pic>
      <p:sp>
        <p:nvSpPr>
          <p:cNvPr id="24583" name="Прямоугольник 5"/>
          <p:cNvSpPr>
            <a:spLocks noChangeArrowheads="1"/>
          </p:cNvSpPr>
          <p:nvPr/>
        </p:nvSpPr>
        <p:spPr bwMode="auto">
          <a:xfrm>
            <a:off x="376238" y="2276475"/>
            <a:ext cx="8351837" cy="2308225"/>
          </a:xfrm>
          <a:prstGeom prst="rect">
            <a:avLst/>
          </a:prstGeom>
          <a:noFill/>
          <a:ln w="9525">
            <a:noFill/>
            <a:miter lim="800000"/>
            <a:headEnd/>
            <a:tailEnd/>
          </a:ln>
        </p:spPr>
        <p:txBody>
          <a:bodyPr>
            <a:spAutoFit/>
          </a:bodyPr>
          <a:lstStyle/>
          <a:p>
            <a:r>
              <a:rPr lang="ru-RU" dirty="0">
                <a:solidFill>
                  <a:srgbClr val="002060"/>
                </a:solidFill>
                <a:latin typeface="Calibri" pitchFamily="34" charset="0"/>
              </a:rPr>
              <a:t>- </a:t>
            </a:r>
            <a:r>
              <a:rPr lang="ru-RU" dirty="0" err="1">
                <a:solidFill>
                  <a:srgbClr val="002060"/>
                </a:solidFill>
                <a:latin typeface="Calibri" pitchFamily="34" charset="0"/>
              </a:rPr>
              <a:t>Мұздың</a:t>
            </a:r>
            <a:r>
              <a:rPr lang="ru-RU" dirty="0">
                <a:solidFill>
                  <a:srgbClr val="002060"/>
                </a:solidFill>
                <a:latin typeface="Calibri" pitchFamily="34" charset="0"/>
              </a:rPr>
              <a:t> </a:t>
            </a:r>
            <a:r>
              <a:rPr lang="ru-RU" dirty="0" err="1">
                <a:solidFill>
                  <a:srgbClr val="002060"/>
                </a:solidFill>
                <a:latin typeface="Calibri" pitchFamily="34" charset="0"/>
              </a:rPr>
              <a:t>үстімен</a:t>
            </a:r>
            <a:r>
              <a:rPr lang="ru-RU" dirty="0">
                <a:solidFill>
                  <a:srgbClr val="002060"/>
                </a:solidFill>
                <a:latin typeface="Calibri" pitchFamily="34" charset="0"/>
              </a:rPr>
              <a:t> </a:t>
            </a:r>
            <a:r>
              <a:rPr lang="ru-RU" dirty="0" err="1">
                <a:solidFill>
                  <a:srgbClr val="002060"/>
                </a:solidFill>
                <a:latin typeface="Calibri" pitchFamily="34" charset="0"/>
              </a:rPr>
              <a:t>топтасып</a:t>
            </a:r>
            <a:r>
              <a:rPr lang="ru-RU" dirty="0">
                <a:solidFill>
                  <a:srgbClr val="002060"/>
                </a:solidFill>
                <a:latin typeface="Calibri" pitchFamily="34" charset="0"/>
              </a:rPr>
              <a:t> </a:t>
            </a:r>
            <a:r>
              <a:rPr lang="ru-RU" dirty="0" err="1">
                <a:solidFill>
                  <a:srgbClr val="002060"/>
                </a:solidFill>
                <a:latin typeface="Calibri" pitchFamily="34" charset="0"/>
              </a:rPr>
              <a:t>жүргенде</a:t>
            </a:r>
            <a:r>
              <a:rPr lang="ru-RU" dirty="0">
                <a:solidFill>
                  <a:srgbClr val="002060"/>
                </a:solidFill>
                <a:latin typeface="Calibri" pitchFamily="34" charset="0"/>
              </a:rPr>
              <a:t>, </a:t>
            </a:r>
            <a:r>
              <a:rPr lang="ru-RU" dirty="0" err="1">
                <a:solidFill>
                  <a:srgbClr val="002060"/>
                </a:solidFill>
                <a:latin typeface="Calibri" pitchFamily="34" charset="0"/>
              </a:rPr>
              <a:t>бір-біріңнен</a:t>
            </a:r>
            <a:r>
              <a:rPr lang="ru-RU" dirty="0">
                <a:solidFill>
                  <a:srgbClr val="002060"/>
                </a:solidFill>
                <a:latin typeface="Calibri" pitchFamily="34" charset="0"/>
              </a:rPr>
              <a:t> 5-6 метр </a:t>
            </a:r>
            <a:r>
              <a:rPr lang="ru-RU" dirty="0" err="1">
                <a:solidFill>
                  <a:srgbClr val="002060"/>
                </a:solidFill>
                <a:latin typeface="Calibri" pitchFamily="34" charset="0"/>
              </a:rPr>
              <a:t>алшақ</a:t>
            </a:r>
            <a:r>
              <a:rPr lang="ru-RU" dirty="0">
                <a:solidFill>
                  <a:srgbClr val="002060"/>
                </a:solidFill>
                <a:latin typeface="Calibri" pitchFamily="34" charset="0"/>
              </a:rPr>
              <a:t> </a:t>
            </a:r>
            <a:r>
              <a:rPr lang="ru-RU" dirty="0" err="1">
                <a:solidFill>
                  <a:srgbClr val="002060"/>
                </a:solidFill>
                <a:latin typeface="Calibri" pitchFamily="34" charset="0"/>
              </a:rPr>
              <a:t>жүрген</a:t>
            </a:r>
            <a:r>
              <a:rPr lang="ru-RU" dirty="0">
                <a:solidFill>
                  <a:srgbClr val="002060"/>
                </a:solidFill>
                <a:latin typeface="Calibri" pitchFamily="34" charset="0"/>
              </a:rPr>
              <a:t> </a:t>
            </a:r>
            <a:r>
              <a:rPr lang="ru-RU" dirty="0" err="1">
                <a:solidFill>
                  <a:srgbClr val="002060"/>
                </a:solidFill>
                <a:latin typeface="Calibri" pitchFamily="34" charset="0"/>
              </a:rPr>
              <a:t>жөн</a:t>
            </a:r>
            <a:r>
              <a:rPr lang="ru-RU" dirty="0">
                <a:solidFill>
                  <a:srgbClr val="002060"/>
                </a:solidFill>
                <a:latin typeface="Calibri" pitchFamily="34" charset="0"/>
              </a:rPr>
              <a:t>.</a:t>
            </a:r>
            <a:br>
              <a:rPr lang="ru-RU" dirty="0">
                <a:solidFill>
                  <a:srgbClr val="002060"/>
                </a:solidFill>
                <a:latin typeface="Calibri" pitchFamily="34" charset="0"/>
              </a:rPr>
            </a:br>
            <a:r>
              <a:rPr lang="ru-RU" dirty="0" err="1">
                <a:solidFill>
                  <a:srgbClr val="002060"/>
                </a:solidFill>
                <a:latin typeface="Calibri" pitchFamily="34" charset="0"/>
              </a:rPr>
              <a:t>Бірінші</a:t>
            </a:r>
            <a:r>
              <a:rPr lang="ru-RU" dirty="0">
                <a:solidFill>
                  <a:srgbClr val="002060"/>
                </a:solidFill>
                <a:latin typeface="Calibri" pitchFamily="34" charset="0"/>
              </a:rPr>
              <a:t> </a:t>
            </a:r>
            <a:r>
              <a:rPr lang="ru-RU" dirty="0" err="1">
                <a:solidFill>
                  <a:srgbClr val="002060"/>
                </a:solidFill>
                <a:latin typeface="Calibri" pitchFamily="34" charset="0"/>
              </a:rPr>
              <a:t>жаяу</a:t>
            </a:r>
            <a:r>
              <a:rPr lang="ru-RU" dirty="0">
                <a:solidFill>
                  <a:srgbClr val="002060"/>
                </a:solidFill>
                <a:latin typeface="Calibri" pitchFamily="34" charset="0"/>
              </a:rPr>
              <a:t> </a:t>
            </a:r>
            <a:r>
              <a:rPr lang="ru-RU" dirty="0" err="1">
                <a:solidFill>
                  <a:srgbClr val="002060"/>
                </a:solidFill>
                <a:latin typeface="Calibri" pitchFamily="34" charset="0"/>
              </a:rPr>
              <a:t>жүргенге</a:t>
            </a:r>
            <a:r>
              <a:rPr lang="ru-RU" dirty="0">
                <a:solidFill>
                  <a:srgbClr val="002060"/>
                </a:solidFill>
                <a:latin typeface="Calibri" pitchFamily="34" charset="0"/>
              </a:rPr>
              <a:t> </a:t>
            </a:r>
            <a:r>
              <a:rPr lang="ru-RU" dirty="0" err="1">
                <a:solidFill>
                  <a:srgbClr val="002060"/>
                </a:solidFill>
                <a:latin typeface="Calibri" pitchFamily="34" charset="0"/>
              </a:rPr>
              <a:t>бейімдеп</a:t>
            </a:r>
            <a:r>
              <a:rPr lang="ru-RU" dirty="0">
                <a:solidFill>
                  <a:srgbClr val="002060"/>
                </a:solidFill>
                <a:latin typeface="Calibri" pitchFamily="34" charset="0"/>
              </a:rPr>
              <a:t>, </a:t>
            </a:r>
            <a:r>
              <a:rPr lang="ru-RU" dirty="0" err="1">
                <a:solidFill>
                  <a:srgbClr val="002060"/>
                </a:solidFill>
                <a:latin typeface="Calibri" pitchFamily="34" charset="0"/>
              </a:rPr>
              <a:t>құтқаратын</a:t>
            </a:r>
            <a:r>
              <a:rPr lang="ru-RU" dirty="0">
                <a:solidFill>
                  <a:srgbClr val="002060"/>
                </a:solidFill>
                <a:latin typeface="Calibri" pitchFamily="34" charset="0"/>
              </a:rPr>
              <a:t> </a:t>
            </a:r>
            <a:r>
              <a:rPr lang="ru-RU" dirty="0" err="1">
                <a:solidFill>
                  <a:srgbClr val="002060"/>
                </a:solidFill>
                <a:latin typeface="Calibri" pitchFamily="34" charset="0"/>
              </a:rPr>
              <a:t>заттарды</a:t>
            </a:r>
            <a:r>
              <a:rPr lang="ru-RU" dirty="0">
                <a:solidFill>
                  <a:srgbClr val="002060"/>
                </a:solidFill>
                <a:latin typeface="Calibri" pitchFamily="34" charset="0"/>
              </a:rPr>
              <a:t> </a:t>
            </a:r>
            <a:r>
              <a:rPr lang="ru-RU" dirty="0" err="1">
                <a:solidFill>
                  <a:srgbClr val="002060"/>
                </a:solidFill>
                <a:latin typeface="Calibri" pitchFamily="34" charset="0"/>
              </a:rPr>
              <a:t>кигізіп</a:t>
            </a:r>
            <a:r>
              <a:rPr lang="ru-RU" dirty="0">
                <a:solidFill>
                  <a:srgbClr val="002060"/>
                </a:solidFill>
                <a:latin typeface="Calibri" pitchFamily="34" charset="0"/>
              </a:rPr>
              <a:t>,( </a:t>
            </a:r>
            <a:r>
              <a:rPr lang="ru-RU" dirty="0" err="1">
                <a:solidFill>
                  <a:srgbClr val="002060"/>
                </a:solidFill>
                <a:latin typeface="Calibri" pitchFamily="34" charset="0"/>
              </a:rPr>
              <a:t>мысалы</a:t>
            </a:r>
            <a:r>
              <a:rPr lang="ru-RU" dirty="0">
                <a:solidFill>
                  <a:srgbClr val="002060"/>
                </a:solidFill>
                <a:latin typeface="Calibri" pitchFamily="34" charset="0"/>
              </a:rPr>
              <a:t> </a:t>
            </a:r>
            <a:r>
              <a:rPr lang="ru-RU" dirty="0" err="1">
                <a:solidFill>
                  <a:srgbClr val="002060"/>
                </a:solidFill>
                <a:latin typeface="Calibri" pitchFamily="34" charset="0"/>
              </a:rPr>
              <a:t>құтқару</a:t>
            </a:r>
            <a:r>
              <a:rPr lang="ru-RU" dirty="0">
                <a:solidFill>
                  <a:srgbClr val="002060"/>
                </a:solidFill>
                <a:latin typeface="Calibri" pitchFamily="34" charset="0"/>
              </a:rPr>
              <a:t> </a:t>
            </a:r>
            <a:r>
              <a:rPr lang="ru-RU" dirty="0" err="1">
                <a:solidFill>
                  <a:srgbClr val="002060"/>
                </a:solidFill>
                <a:latin typeface="Calibri" pitchFamily="34" charset="0"/>
              </a:rPr>
              <a:t>кеудешесі</a:t>
            </a:r>
            <a:r>
              <a:rPr lang="ru-RU" dirty="0">
                <a:solidFill>
                  <a:srgbClr val="002060"/>
                </a:solidFill>
                <a:latin typeface="Calibri" pitchFamily="34" charset="0"/>
              </a:rPr>
              <a:t>) </a:t>
            </a:r>
            <a:r>
              <a:rPr lang="ru-RU" dirty="0" err="1">
                <a:solidFill>
                  <a:srgbClr val="002060"/>
                </a:solidFill>
                <a:latin typeface="Calibri" pitchFamily="34" charset="0"/>
              </a:rPr>
              <a:t>ең</a:t>
            </a:r>
            <a:r>
              <a:rPr lang="ru-RU" dirty="0">
                <a:solidFill>
                  <a:srgbClr val="002060"/>
                </a:solidFill>
                <a:latin typeface="Calibri" pitchFamily="34" charset="0"/>
              </a:rPr>
              <a:t> </a:t>
            </a:r>
            <a:r>
              <a:rPr lang="ru-RU" dirty="0" err="1">
                <a:solidFill>
                  <a:srgbClr val="002060"/>
                </a:solidFill>
                <a:latin typeface="Calibri" pitchFamily="34" charset="0"/>
              </a:rPr>
              <a:t>жеңіл</a:t>
            </a:r>
            <a:r>
              <a:rPr lang="ru-RU" dirty="0">
                <a:solidFill>
                  <a:srgbClr val="002060"/>
                </a:solidFill>
                <a:latin typeface="Calibri" pitchFamily="34" charset="0"/>
              </a:rPr>
              <a:t> </a:t>
            </a:r>
            <a:r>
              <a:rPr lang="ru-RU" dirty="0" err="1">
                <a:solidFill>
                  <a:srgbClr val="002060"/>
                </a:solidFill>
                <a:latin typeface="Calibri" pitchFamily="34" charset="0"/>
              </a:rPr>
              <a:t>адамды</a:t>
            </a:r>
            <a:r>
              <a:rPr lang="ru-RU" dirty="0">
                <a:solidFill>
                  <a:srgbClr val="002060"/>
                </a:solidFill>
                <a:latin typeface="Calibri" pitchFamily="34" charset="0"/>
              </a:rPr>
              <a:t> </a:t>
            </a:r>
            <a:r>
              <a:rPr lang="ru-RU" dirty="0" err="1">
                <a:solidFill>
                  <a:srgbClr val="002060"/>
                </a:solidFill>
                <a:latin typeface="Calibri" pitchFamily="34" charset="0"/>
              </a:rPr>
              <a:t>жіберу</a:t>
            </a:r>
            <a:r>
              <a:rPr lang="ru-RU" dirty="0">
                <a:solidFill>
                  <a:srgbClr val="002060"/>
                </a:solidFill>
                <a:latin typeface="Calibri" pitchFamily="34" charset="0"/>
              </a:rPr>
              <a:t> </a:t>
            </a:r>
            <a:r>
              <a:rPr lang="ru-RU" dirty="0" err="1">
                <a:solidFill>
                  <a:srgbClr val="002060"/>
                </a:solidFill>
                <a:latin typeface="Calibri" pitchFamily="34" charset="0"/>
              </a:rPr>
              <a:t>керек</a:t>
            </a:r>
            <a:endParaRPr lang="ru-RU" dirty="0">
              <a:solidFill>
                <a:srgbClr val="002060"/>
              </a:solidFill>
              <a:latin typeface="Calibri" pitchFamily="34" charset="0"/>
            </a:endParaRPr>
          </a:p>
          <a:p>
            <a:r>
              <a:rPr lang="ru-RU" dirty="0">
                <a:solidFill>
                  <a:srgbClr val="002060"/>
                </a:solidFill>
                <a:latin typeface="Calibri" pitchFamily="34" charset="0"/>
              </a:rPr>
              <a:t>- </a:t>
            </a:r>
            <a:r>
              <a:rPr lang="ru-RU" dirty="0" err="1">
                <a:solidFill>
                  <a:srgbClr val="002060"/>
                </a:solidFill>
                <a:latin typeface="Calibri" pitchFamily="34" charset="0"/>
              </a:rPr>
              <a:t>Тыйым</a:t>
            </a:r>
            <a:r>
              <a:rPr lang="ru-RU" dirty="0">
                <a:solidFill>
                  <a:srgbClr val="002060"/>
                </a:solidFill>
                <a:latin typeface="Calibri" pitchFamily="34" charset="0"/>
              </a:rPr>
              <a:t> </a:t>
            </a:r>
            <a:r>
              <a:rPr lang="ru-RU" dirty="0" err="1">
                <a:solidFill>
                  <a:srgbClr val="002060"/>
                </a:solidFill>
                <a:latin typeface="Calibri" pitchFamily="34" charset="0"/>
              </a:rPr>
              <a:t>салынған</a:t>
            </a:r>
            <a:r>
              <a:rPr lang="ru-RU" dirty="0">
                <a:solidFill>
                  <a:srgbClr val="002060"/>
                </a:solidFill>
                <a:latin typeface="Calibri" pitchFamily="34" charset="0"/>
              </a:rPr>
              <a:t> </a:t>
            </a:r>
            <a:r>
              <a:rPr lang="ru-RU" dirty="0" err="1">
                <a:solidFill>
                  <a:srgbClr val="002060"/>
                </a:solidFill>
                <a:latin typeface="Calibri" pitchFamily="34" charset="0"/>
              </a:rPr>
              <a:t>жерлерден</a:t>
            </a:r>
            <a:r>
              <a:rPr lang="ru-RU" dirty="0">
                <a:solidFill>
                  <a:srgbClr val="002060"/>
                </a:solidFill>
                <a:latin typeface="Calibri" pitchFamily="34" charset="0"/>
              </a:rPr>
              <a:t>, су </a:t>
            </a:r>
            <a:r>
              <a:rPr lang="ru-RU" dirty="0" err="1">
                <a:solidFill>
                  <a:srgbClr val="002060"/>
                </a:solidFill>
                <a:latin typeface="Calibri" pitchFamily="34" charset="0"/>
              </a:rPr>
              <a:t>қоймаларындағы</a:t>
            </a:r>
            <a:r>
              <a:rPr lang="ru-RU" dirty="0">
                <a:solidFill>
                  <a:srgbClr val="002060"/>
                </a:solidFill>
                <a:latin typeface="Calibri" pitchFamily="34" charset="0"/>
              </a:rPr>
              <a:t> </a:t>
            </a:r>
            <a:r>
              <a:rPr lang="ru-RU" dirty="0" err="1">
                <a:solidFill>
                  <a:srgbClr val="002060"/>
                </a:solidFill>
                <a:latin typeface="Calibri" pitchFamily="34" charset="0"/>
              </a:rPr>
              <a:t>мұздан</a:t>
            </a:r>
            <a:r>
              <a:rPr lang="ru-RU" dirty="0">
                <a:solidFill>
                  <a:srgbClr val="002060"/>
                </a:solidFill>
                <a:latin typeface="Calibri" pitchFamily="34" charset="0"/>
              </a:rPr>
              <a:t> </a:t>
            </a:r>
            <a:r>
              <a:rPr lang="ru-RU" dirty="0" err="1" smtClean="0">
                <a:solidFill>
                  <a:srgbClr val="002060"/>
                </a:solidFill>
                <a:latin typeface="Calibri" pitchFamily="34" charset="0"/>
              </a:rPr>
              <a:t>өтуге</a:t>
            </a:r>
            <a:r>
              <a:rPr lang="ru-RU" dirty="0" smtClean="0">
                <a:solidFill>
                  <a:srgbClr val="002060"/>
                </a:solidFill>
                <a:latin typeface="Calibri" pitchFamily="34" charset="0"/>
              </a:rPr>
              <a:t> </a:t>
            </a:r>
            <a:r>
              <a:rPr lang="ru-RU" dirty="0" err="1">
                <a:solidFill>
                  <a:srgbClr val="002060"/>
                </a:solidFill>
                <a:latin typeface="Calibri" pitchFamily="34" charset="0"/>
              </a:rPr>
              <a:t>болмайды</a:t>
            </a:r>
            <a:r>
              <a:rPr lang="ru-RU" dirty="0">
                <a:solidFill>
                  <a:srgbClr val="002060"/>
                </a:solidFill>
                <a:latin typeface="Calibri" pitchFamily="34" charset="0"/>
              </a:rPr>
              <a:t>.</a:t>
            </a:r>
            <a:br>
              <a:rPr lang="ru-RU" dirty="0">
                <a:solidFill>
                  <a:srgbClr val="002060"/>
                </a:solidFill>
                <a:latin typeface="Calibri" pitchFamily="34" charset="0"/>
              </a:rPr>
            </a:br>
            <a:r>
              <a:rPr lang="ru-RU" dirty="0">
                <a:solidFill>
                  <a:srgbClr val="002060"/>
                </a:solidFill>
                <a:latin typeface="Calibri" pitchFamily="34" charset="0"/>
              </a:rPr>
              <a:t>- </a:t>
            </a:r>
            <a:r>
              <a:rPr lang="ru-RU" dirty="0" err="1">
                <a:solidFill>
                  <a:srgbClr val="002060"/>
                </a:solidFill>
                <a:latin typeface="Calibri" pitchFamily="34" charset="0"/>
              </a:rPr>
              <a:t>Мұзды</a:t>
            </a:r>
            <a:r>
              <a:rPr lang="ru-RU" dirty="0">
                <a:solidFill>
                  <a:srgbClr val="002060"/>
                </a:solidFill>
                <a:latin typeface="Calibri" pitchFamily="34" charset="0"/>
              </a:rPr>
              <a:t> </a:t>
            </a:r>
            <a:r>
              <a:rPr lang="ru-RU" dirty="0" err="1">
                <a:solidFill>
                  <a:srgbClr val="002060"/>
                </a:solidFill>
                <a:latin typeface="Calibri" pitchFamily="34" charset="0"/>
              </a:rPr>
              <a:t>аяғыңызбен</a:t>
            </a:r>
            <a:r>
              <a:rPr lang="ru-RU" dirty="0">
                <a:solidFill>
                  <a:srgbClr val="002060"/>
                </a:solidFill>
                <a:latin typeface="Calibri" pitchFamily="34" charset="0"/>
              </a:rPr>
              <a:t> </a:t>
            </a:r>
            <a:r>
              <a:rPr lang="ru-RU" dirty="0" err="1">
                <a:solidFill>
                  <a:srgbClr val="002060"/>
                </a:solidFill>
                <a:latin typeface="Calibri" pitchFamily="34" charset="0"/>
              </a:rPr>
              <a:t>жармаңыз</a:t>
            </a:r>
            <a:r>
              <a:rPr lang="ru-RU" dirty="0">
                <a:solidFill>
                  <a:srgbClr val="002060"/>
                </a:solidFill>
                <a:latin typeface="Calibri" pitchFamily="34" charset="0"/>
              </a:rPr>
              <a:t>.</a:t>
            </a:r>
            <a:br>
              <a:rPr lang="ru-RU" dirty="0">
                <a:solidFill>
                  <a:srgbClr val="002060"/>
                </a:solidFill>
                <a:latin typeface="Calibri" pitchFamily="34" charset="0"/>
              </a:rPr>
            </a:br>
            <a:r>
              <a:rPr lang="ru-RU" dirty="0">
                <a:solidFill>
                  <a:srgbClr val="002060"/>
                </a:solidFill>
                <a:latin typeface="Calibri" pitchFamily="34" charset="0"/>
              </a:rPr>
              <a:t>- </a:t>
            </a:r>
            <a:r>
              <a:rPr lang="ru-RU" dirty="0" err="1">
                <a:solidFill>
                  <a:srgbClr val="002060"/>
                </a:solidFill>
                <a:latin typeface="Calibri" pitchFamily="34" charset="0"/>
              </a:rPr>
              <a:t>Мұздағы</a:t>
            </a:r>
            <a:r>
              <a:rPr lang="ru-RU" dirty="0">
                <a:solidFill>
                  <a:srgbClr val="002060"/>
                </a:solidFill>
                <a:latin typeface="Calibri" pitchFamily="34" charset="0"/>
              </a:rPr>
              <a:t> </a:t>
            </a:r>
            <a:r>
              <a:rPr lang="ru-RU" dirty="0" err="1">
                <a:solidFill>
                  <a:srgbClr val="002060"/>
                </a:solidFill>
                <a:latin typeface="Calibri" pitchFamily="34" charset="0"/>
              </a:rPr>
              <a:t>тесіктерге</a:t>
            </a:r>
            <a:r>
              <a:rPr lang="ru-RU" dirty="0">
                <a:solidFill>
                  <a:srgbClr val="002060"/>
                </a:solidFill>
                <a:latin typeface="Calibri" pitchFamily="34" charset="0"/>
              </a:rPr>
              <a:t>, </a:t>
            </a:r>
            <a:r>
              <a:rPr lang="ru-RU" dirty="0" err="1">
                <a:solidFill>
                  <a:srgbClr val="002060"/>
                </a:solidFill>
                <a:latin typeface="Calibri" pitchFamily="34" charset="0"/>
              </a:rPr>
              <a:t>жарықтарға</a:t>
            </a:r>
            <a:r>
              <a:rPr lang="ru-RU" dirty="0">
                <a:solidFill>
                  <a:srgbClr val="002060"/>
                </a:solidFill>
                <a:latin typeface="Calibri" pitchFamily="34" charset="0"/>
              </a:rPr>
              <a:t>, </a:t>
            </a:r>
            <a:r>
              <a:rPr lang="ru-RU" dirty="0" err="1">
                <a:solidFill>
                  <a:srgbClr val="002060"/>
                </a:solidFill>
                <a:latin typeface="Calibri" pitchFamily="34" charset="0"/>
              </a:rPr>
              <a:t>ойықтарға</a:t>
            </a:r>
            <a:r>
              <a:rPr lang="ru-RU" dirty="0">
                <a:solidFill>
                  <a:srgbClr val="002060"/>
                </a:solidFill>
                <a:latin typeface="Calibri" pitchFamily="34" charset="0"/>
              </a:rPr>
              <a:t> </a:t>
            </a:r>
            <a:r>
              <a:rPr lang="ru-RU" dirty="0" err="1">
                <a:solidFill>
                  <a:srgbClr val="002060"/>
                </a:solidFill>
                <a:latin typeface="Calibri" pitchFamily="34" charset="0"/>
              </a:rPr>
              <a:t>жақын</a:t>
            </a:r>
            <a:r>
              <a:rPr lang="ru-RU" dirty="0">
                <a:solidFill>
                  <a:srgbClr val="002060"/>
                </a:solidFill>
                <a:latin typeface="Calibri" pitchFamily="34" charset="0"/>
              </a:rPr>
              <a:t> </a:t>
            </a:r>
            <a:r>
              <a:rPr lang="ru-RU" dirty="0" err="1">
                <a:solidFill>
                  <a:srgbClr val="002060"/>
                </a:solidFill>
                <a:latin typeface="Calibri" pitchFamily="34" charset="0"/>
              </a:rPr>
              <a:t>келмеңіз</a:t>
            </a:r>
            <a:r>
              <a:rPr lang="ru-RU" dirty="0">
                <a:solidFill>
                  <a:srgbClr val="002060"/>
                </a:solidFill>
                <a:latin typeface="Calibri" pitchFamily="34" charset="0"/>
              </a:rPr>
              <a:t>.</a:t>
            </a:r>
            <a:br>
              <a:rPr lang="ru-RU" dirty="0">
                <a:solidFill>
                  <a:srgbClr val="002060"/>
                </a:solidFill>
                <a:latin typeface="Calibri" pitchFamily="34" charset="0"/>
              </a:rPr>
            </a:br>
            <a:r>
              <a:rPr lang="ru-RU" dirty="0">
                <a:solidFill>
                  <a:srgbClr val="002060"/>
                </a:solidFill>
                <a:latin typeface="Calibri" pitchFamily="34" charset="0"/>
              </a:rPr>
              <a:t>- </a:t>
            </a:r>
            <a:r>
              <a:rPr lang="ru-RU" dirty="0" err="1">
                <a:solidFill>
                  <a:srgbClr val="002060"/>
                </a:solidFill>
                <a:latin typeface="Calibri" pitchFamily="34" charset="0"/>
              </a:rPr>
              <a:t>Мұздың</a:t>
            </a:r>
            <a:r>
              <a:rPr lang="ru-RU" dirty="0">
                <a:solidFill>
                  <a:srgbClr val="002060"/>
                </a:solidFill>
                <a:latin typeface="Calibri" pitchFamily="34" charset="0"/>
              </a:rPr>
              <a:t> </a:t>
            </a:r>
            <a:r>
              <a:rPr lang="ru-RU" dirty="0" err="1">
                <a:solidFill>
                  <a:srgbClr val="002060"/>
                </a:solidFill>
                <a:latin typeface="Calibri" pitchFamily="34" charset="0"/>
              </a:rPr>
              <a:t>бөлек</a:t>
            </a:r>
            <a:r>
              <a:rPr lang="ru-RU" dirty="0">
                <a:solidFill>
                  <a:srgbClr val="002060"/>
                </a:solidFill>
                <a:latin typeface="Calibri" pitchFamily="34" charset="0"/>
              </a:rPr>
              <a:t> </a:t>
            </a:r>
            <a:r>
              <a:rPr lang="ru-RU" dirty="0" err="1">
                <a:solidFill>
                  <a:srgbClr val="002060"/>
                </a:solidFill>
                <a:latin typeface="Calibri" pitchFamily="34" charset="0"/>
              </a:rPr>
              <a:t>бөлігінде</a:t>
            </a:r>
            <a:r>
              <a:rPr lang="ru-RU" dirty="0">
                <a:solidFill>
                  <a:srgbClr val="002060"/>
                </a:solidFill>
                <a:latin typeface="Calibri" pitchFamily="34" charset="0"/>
              </a:rPr>
              <a:t> </a:t>
            </a:r>
            <a:r>
              <a:rPr lang="ru-RU" dirty="0" err="1">
                <a:solidFill>
                  <a:srgbClr val="002060"/>
                </a:solidFill>
                <a:latin typeface="Calibri" pitchFamily="34" charset="0"/>
              </a:rPr>
              <a:t>топталып</a:t>
            </a:r>
            <a:r>
              <a:rPr lang="ru-RU" dirty="0">
                <a:solidFill>
                  <a:srgbClr val="002060"/>
                </a:solidFill>
                <a:latin typeface="Calibri" pitchFamily="34" charset="0"/>
              </a:rPr>
              <a:t> </a:t>
            </a:r>
            <a:r>
              <a:rPr lang="ru-RU" dirty="0" err="1">
                <a:solidFill>
                  <a:srgbClr val="002060"/>
                </a:solidFill>
                <a:latin typeface="Calibri" pitchFamily="34" charset="0"/>
              </a:rPr>
              <a:t>тұрма</a:t>
            </a:r>
            <a:r>
              <a:rPr lang="ru-RU" dirty="0">
                <a:solidFill>
                  <a:srgbClr val="002060"/>
                </a:solidFill>
                <a:latin typeface="Calibri" pitchFamily="34" charset="0"/>
              </a:rPr>
              <a:t>.</a:t>
            </a:r>
            <a:br>
              <a:rPr lang="ru-RU" dirty="0">
                <a:solidFill>
                  <a:srgbClr val="002060"/>
                </a:solidFill>
                <a:latin typeface="Calibri" pitchFamily="34" charset="0"/>
              </a:rPr>
            </a:br>
            <a:r>
              <a:rPr lang="ru-RU" dirty="0">
                <a:solidFill>
                  <a:srgbClr val="002060"/>
                </a:solidFill>
                <a:latin typeface="Calibri" pitchFamily="34" charset="0"/>
              </a:rPr>
              <a:t>- </a:t>
            </a:r>
            <a:r>
              <a:rPr lang="ru-RU" dirty="0" err="1">
                <a:solidFill>
                  <a:srgbClr val="002060"/>
                </a:solidFill>
                <a:latin typeface="Calibri" pitchFamily="34" charset="0"/>
              </a:rPr>
              <a:t>Шанамен</a:t>
            </a:r>
            <a:r>
              <a:rPr lang="ru-RU" dirty="0">
                <a:solidFill>
                  <a:srgbClr val="002060"/>
                </a:solidFill>
                <a:latin typeface="Calibri" pitchFamily="34" charset="0"/>
              </a:rPr>
              <a:t>, </a:t>
            </a:r>
            <a:r>
              <a:rPr lang="ru-RU" dirty="0" err="1">
                <a:solidFill>
                  <a:srgbClr val="002060"/>
                </a:solidFill>
                <a:latin typeface="Calibri" pitchFamily="34" charset="0"/>
              </a:rPr>
              <a:t>шаңғымен</a:t>
            </a:r>
            <a:r>
              <a:rPr lang="ru-RU" dirty="0">
                <a:solidFill>
                  <a:srgbClr val="002060"/>
                </a:solidFill>
                <a:latin typeface="Calibri" pitchFamily="34" charset="0"/>
              </a:rPr>
              <a:t> </a:t>
            </a:r>
            <a:r>
              <a:rPr lang="ru-RU" dirty="0" err="1">
                <a:solidFill>
                  <a:srgbClr val="002060"/>
                </a:solidFill>
                <a:latin typeface="Calibri" pitchFamily="34" charset="0"/>
              </a:rPr>
              <a:t>тік</a:t>
            </a:r>
            <a:r>
              <a:rPr lang="ru-RU" dirty="0">
                <a:solidFill>
                  <a:srgbClr val="002060"/>
                </a:solidFill>
                <a:latin typeface="Calibri" pitchFamily="34" charset="0"/>
              </a:rPr>
              <a:t> жар </a:t>
            </a:r>
            <a:r>
              <a:rPr lang="ru-RU" dirty="0" err="1">
                <a:solidFill>
                  <a:srgbClr val="002060"/>
                </a:solidFill>
                <a:latin typeface="Calibri" pitchFamily="34" charset="0"/>
              </a:rPr>
              <a:t>жағадан</a:t>
            </a:r>
            <a:r>
              <a:rPr lang="ru-RU" dirty="0">
                <a:solidFill>
                  <a:srgbClr val="002060"/>
                </a:solidFill>
                <a:latin typeface="Calibri" pitchFamily="34" charset="0"/>
              </a:rPr>
              <a:t> </a:t>
            </a:r>
            <a:r>
              <a:rPr lang="ru-RU" dirty="0" err="1">
                <a:solidFill>
                  <a:srgbClr val="002060"/>
                </a:solidFill>
                <a:latin typeface="Calibri" pitchFamily="34" charset="0"/>
              </a:rPr>
              <a:t>жұқа</a:t>
            </a:r>
            <a:r>
              <a:rPr lang="ru-RU" dirty="0">
                <a:solidFill>
                  <a:srgbClr val="002060"/>
                </a:solidFill>
                <a:latin typeface="Calibri" pitchFamily="34" charset="0"/>
              </a:rPr>
              <a:t> </a:t>
            </a:r>
            <a:r>
              <a:rPr lang="ru-RU" dirty="0" err="1">
                <a:solidFill>
                  <a:srgbClr val="002060"/>
                </a:solidFill>
                <a:latin typeface="Calibri" pitchFamily="34" charset="0"/>
              </a:rPr>
              <a:t>мұзға</a:t>
            </a:r>
            <a:r>
              <a:rPr lang="ru-RU" dirty="0">
                <a:solidFill>
                  <a:srgbClr val="002060"/>
                </a:solidFill>
                <a:latin typeface="Calibri" pitchFamily="34" charset="0"/>
              </a:rPr>
              <a:t> </a:t>
            </a:r>
            <a:r>
              <a:rPr lang="ru-RU" dirty="0" err="1">
                <a:solidFill>
                  <a:srgbClr val="002060"/>
                </a:solidFill>
                <a:latin typeface="Calibri" pitchFamily="34" charset="0"/>
              </a:rPr>
              <a:t>қарай</a:t>
            </a:r>
            <a:r>
              <a:rPr lang="ru-RU" dirty="0">
                <a:solidFill>
                  <a:srgbClr val="002060"/>
                </a:solidFill>
                <a:latin typeface="Calibri" pitchFamily="34" charset="0"/>
              </a:rPr>
              <a:t> </a:t>
            </a:r>
            <a:r>
              <a:rPr lang="ru-RU" dirty="0" err="1">
                <a:solidFill>
                  <a:srgbClr val="002060"/>
                </a:solidFill>
                <a:latin typeface="Calibri" pitchFamily="34" charset="0"/>
              </a:rPr>
              <a:t>сырғанамаңыз</a:t>
            </a:r>
            <a:r>
              <a:rPr lang="ru-RU" dirty="0">
                <a:solidFill>
                  <a:srgbClr val="002060"/>
                </a:solidFill>
                <a:latin typeface="Calibri" pitchFamily="34" charset="0"/>
              </a:rPr>
              <a:t>..</a:t>
            </a:r>
          </a:p>
        </p:txBody>
      </p:sp>
      <p:sp>
        <p:nvSpPr>
          <p:cNvPr id="24584" name="Прямоугольник 10"/>
          <p:cNvSpPr>
            <a:spLocks noChangeArrowheads="1"/>
          </p:cNvSpPr>
          <p:nvPr/>
        </p:nvSpPr>
        <p:spPr bwMode="auto">
          <a:xfrm>
            <a:off x="298450" y="0"/>
            <a:ext cx="4398963" cy="369888"/>
          </a:xfrm>
          <a:prstGeom prst="rect">
            <a:avLst/>
          </a:prstGeom>
          <a:noFill/>
          <a:ln w="9525">
            <a:noFill/>
            <a:miter lim="800000"/>
            <a:headEnd/>
            <a:tailEnd/>
          </a:ln>
        </p:spPr>
        <p:txBody>
          <a:bodyPr>
            <a:spAutoFit/>
          </a:bodyPr>
          <a:lstStyle/>
          <a:p>
            <a:r>
              <a:rPr lang="ru-RU" b="1">
                <a:solidFill>
                  <a:srgbClr val="FF0000"/>
                </a:solidFill>
                <a:latin typeface="Calibri" pitchFamily="34" charset="0"/>
              </a:rPr>
              <a:t>Мұзда өзін-өзі ұстау қағидасы</a:t>
            </a:r>
            <a:r>
              <a:rPr lang="ru-RU">
                <a:solidFill>
                  <a:srgbClr val="000000"/>
                </a:solidFill>
                <a:latin typeface="Calibri" pitchFamily="34" charset="0"/>
              </a:rPr>
              <a:t>:</a:t>
            </a:r>
            <a:endParaRPr lang="ru-RU">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5" name="Picture 3"/>
          <p:cNvPicPr>
            <a:picLocks noChangeAspect="1" noChangeArrowheads="1"/>
          </p:cNvPicPr>
          <p:nvPr/>
        </p:nvPicPr>
        <p:blipFill rotWithShape="1">
          <a:blip r:embed="rId3"/>
          <a:srcRect l="13737" t="26013" r="8452" b="21408"/>
          <a:stretch/>
        </p:blipFill>
        <p:spPr bwMode="auto">
          <a:xfrm>
            <a:off x="4793672" y="1628798"/>
            <a:ext cx="2641601" cy="137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3" name="Прямоугольник 2"/>
          <p:cNvSpPr>
            <a:spLocks noChangeArrowheads="1"/>
          </p:cNvSpPr>
          <p:nvPr/>
        </p:nvSpPr>
        <p:spPr bwMode="auto">
          <a:xfrm>
            <a:off x="4786313" y="1811338"/>
            <a:ext cx="2646362" cy="1014412"/>
          </a:xfrm>
          <a:prstGeom prst="rect">
            <a:avLst/>
          </a:prstGeom>
          <a:noFill/>
          <a:ln w="9525">
            <a:noFill/>
            <a:miter lim="800000"/>
            <a:headEnd/>
            <a:tailEnd/>
          </a:ln>
        </p:spPr>
        <p:txBody>
          <a:bodyPr>
            <a:spAutoFit/>
          </a:bodyPr>
          <a:lstStyle/>
          <a:p>
            <a:pPr algn="ctr"/>
            <a:r>
              <a:rPr lang="ru-RU" sz="2000" b="1" dirty="0">
                <a:solidFill>
                  <a:srgbClr val="FFFF00"/>
                </a:solidFill>
                <a:latin typeface="Calibri" pitchFamily="34" charset="0"/>
              </a:rPr>
              <a:t>ҚЫС МЕЗГІЛІНДЕГІ</a:t>
            </a:r>
          </a:p>
          <a:p>
            <a:pPr algn="ctr"/>
            <a:r>
              <a:rPr lang="ru-RU" sz="2000" b="1" dirty="0">
                <a:solidFill>
                  <a:srgbClr val="FFFF00"/>
                </a:solidFill>
                <a:latin typeface="Calibri" pitchFamily="34" charset="0"/>
              </a:rPr>
              <a:t>ҚАУІПСІЗДІК ЕРЕЖЕЛЕРІ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i (12)"/>
          <p:cNvPicPr>
            <a:picLocks noChangeAspect="1" noChangeArrowheads="1"/>
          </p:cNvPicPr>
          <p:nvPr/>
        </p:nvPicPr>
        <p:blipFill>
          <a:blip r:embed="rId2"/>
          <a:srcRect/>
          <a:stretch>
            <a:fillRect/>
          </a:stretch>
        </p:blipFill>
        <p:spPr bwMode="auto">
          <a:xfrm>
            <a:off x="1692275" y="549275"/>
            <a:ext cx="5832475" cy="52562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a:srcRect/>
          <a:stretch>
            <a:fillRect/>
          </a:stretch>
        </p:blipFill>
        <p:spPr bwMode="auto">
          <a:xfrm>
            <a:off x="0" y="25400"/>
            <a:ext cx="9144000" cy="6832600"/>
          </a:xfrm>
          <a:prstGeom prst="rect">
            <a:avLst/>
          </a:prstGeom>
          <a:noFill/>
          <a:ln w="9525">
            <a:noFill/>
            <a:miter lim="800000"/>
            <a:headEnd/>
            <a:tailEnd/>
          </a:ln>
        </p:spPr>
      </p:pic>
      <p:sp>
        <p:nvSpPr>
          <p:cNvPr id="14338" name="Прямоугольник 3"/>
          <p:cNvSpPr>
            <a:spLocks noChangeArrowheads="1"/>
          </p:cNvSpPr>
          <p:nvPr/>
        </p:nvSpPr>
        <p:spPr bwMode="auto">
          <a:xfrm>
            <a:off x="250825" y="333375"/>
            <a:ext cx="8281988" cy="4308475"/>
          </a:xfrm>
          <a:prstGeom prst="rect">
            <a:avLst/>
          </a:prstGeom>
          <a:noFill/>
          <a:ln w="9525">
            <a:noFill/>
            <a:miter lim="800000"/>
            <a:headEnd/>
            <a:tailEnd/>
          </a:ln>
        </p:spPr>
        <p:txBody>
          <a:bodyPr>
            <a:spAutoFit/>
          </a:bodyPr>
          <a:lstStyle/>
          <a:p>
            <a:r>
              <a:rPr lang="ru-RU" sz="1600" b="1" dirty="0" err="1">
                <a:solidFill>
                  <a:srgbClr val="002060"/>
                </a:solidFill>
                <a:latin typeface="Calibri" pitchFamily="34" charset="0"/>
              </a:rPr>
              <a:t>Көктайғақ</a:t>
            </a:r>
            <a:r>
              <a:rPr lang="ru-RU" sz="1600" b="1" dirty="0">
                <a:solidFill>
                  <a:srgbClr val="002060"/>
                </a:solidFill>
                <a:latin typeface="Calibri" pitchFamily="34" charset="0"/>
              </a:rPr>
              <a:t> </a:t>
            </a:r>
            <a:r>
              <a:rPr lang="ru-RU" sz="1600" b="1" dirty="0" err="1">
                <a:solidFill>
                  <a:srgbClr val="002060"/>
                </a:solidFill>
                <a:latin typeface="Calibri" pitchFamily="34" charset="0"/>
              </a:rPr>
              <a:t>кезінде</a:t>
            </a:r>
            <a:r>
              <a:rPr lang="ru-RU" sz="1600" dirty="0">
                <a:solidFill>
                  <a:srgbClr val="002060"/>
                </a:solidFill>
                <a:latin typeface="Calibri" pitchFamily="34" charset="0"/>
              </a:rPr>
              <a:t> </a:t>
            </a:r>
            <a:r>
              <a:rPr lang="ru-RU" sz="1600" b="1" dirty="0" err="1">
                <a:solidFill>
                  <a:srgbClr val="002060"/>
                </a:solidFill>
                <a:latin typeface="Calibri" pitchFamily="34" charset="0"/>
              </a:rPr>
              <a:t>зардап</a:t>
            </a:r>
            <a:r>
              <a:rPr lang="ru-RU" sz="1600" b="1" dirty="0">
                <a:solidFill>
                  <a:srgbClr val="002060"/>
                </a:solidFill>
                <a:latin typeface="Calibri" pitchFamily="34" charset="0"/>
              </a:rPr>
              <a:t> </a:t>
            </a:r>
            <a:r>
              <a:rPr lang="ru-RU" sz="1600" b="1" dirty="0" err="1">
                <a:solidFill>
                  <a:srgbClr val="002060"/>
                </a:solidFill>
                <a:latin typeface="Calibri" pitchFamily="34" charset="0"/>
              </a:rPr>
              <a:t>шеккіңіз</a:t>
            </a:r>
            <a:r>
              <a:rPr lang="ru-RU" sz="1600" b="1" dirty="0">
                <a:solidFill>
                  <a:srgbClr val="002060"/>
                </a:solidFill>
                <a:latin typeface="Calibri" pitchFamily="34" charset="0"/>
              </a:rPr>
              <a:t> </a:t>
            </a:r>
            <a:r>
              <a:rPr lang="ru-RU" sz="1600" b="1" dirty="0" err="1">
                <a:solidFill>
                  <a:srgbClr val="002060"/>
                </a:solidFill>
                <a:latin typeface="Calibri" pitchFamily="34" charset="0"/>
              </a:rPr>
              <a:t>келмесе</a:t>
            </a:r>
            <a:r>
              <a:rPr lang="ru-RU" sz="1600" b="1" dirty="0">
                <a:solidFill>
                  <a:srgbClr val="002060"/>
                </a:solidFill>
                <a:latin typeface="Calibri" pitchFamily="34" charset="0"/>
              </a:rPr>
              <a:t>, </a:t>
            </a:r>
            <a:r>
              <a:rPr lang="ru-RU" sz="1600" b="1" dirty="0" err="1">
                <a:solidFill>
                  <a:srgbClr val="002060"/>
                </a:solidFill>
                <a:latin typeface="Calibri" pitchFamily="34" charset="0"/>
              </a:rPr>
              <a:t>келесі</a:t>
            </a:r>
            <a:r>
              <a:rPr lang="ru-RU" sz="1600" b="1" dirty="0">
                <a:solidFill>
                  <a:srgbClr val="002060"/>
                </a:solidFill>
                <a:latin typeface="Calibri" pitchFamily="34" charset="0"/>
              </a:rPr>
              <a:t> </a:t>
            </a:r>
            <a:r>
              <a:rPr lang="ru-RU" sz="1600" b="1" dirty="0" err="1">
                <a:solidFill>
                  <a:srgbClr val="002060"/>
                </a:solidFill>
                <a:latin typeface="Calibri" pitchFamily="34" charset="0"/>
              </a:rPr>
              <a:t>ережелерді</a:t>
            </a:r>
            <a:r>
              <a:rPr lang="ru-RU" sz="1600" b="1" dirty="0">
                <a:solidFill>
                  <a:srgbClr val="002060"/>
                </a:solidFill>
                <a:latin typeface="Calibri" pitchFamily="34" charset="0"/>
              </a:rPr>
              <a:t> </a:t>
            </a:r>
            <a:r>
              <a:rPr lang="ru-RU" sz="1600" b="1" dirty="0" err="1">
                <a:solidFill>
                  <a:srgbClr val="002060"/>
                </a:solidFill>
                <a:latin typeface="Calibri" pitchFamily="34" charset="0"/>
              </a:rPr>
              <a:t>орындаңыз</a:t>
            </a:r>
            <a:r>
              <a:rPr lang="ru-RU" sz="1600" b="1" dirty="0">
                <a:solidFill>
                  <a:srgbClr val="002060"/>
                </a:solidFill>
                <a:latin typeface="Calibri" pitchFamily="34" charset="0"/>
              </a:rPr>
              <a:t>:</a:t>
            </a:r>
            <a:endParaRPr lang="ru-RU" sz="1600" dirty="0">
              <a:solidFill>
                <a:srgbClr val="002060"/>
              </a:solidFill>
              <a:latin typeface="Calibri" pitchFamily="34" charset="0"/>
            </a:endParaRPr>
          </a:p>
          <a:p>
            <a:r>
              <a:rPr lang="ru-RU" sz="1600" dirty="0">
                <a:solidFill>
                  <a:srgbClr val="002060"/>
                </a:solidFill>
                <a:latin typeface="Calibri" pitchFamily="34" charset="0"/>
              </a:rPr>
              <a:t>- </a:t>
            </a:r>
            <a:r>
              <a:rPr lang="ru-RU" sz="1600" dirty="0" err="1">
                <a:solidFill>
                  <a:srgbClr val="002060"/>
                </a:solidFill>
                <a:latin typeface="Calibri" pitchFamily="34" charset="0"/>
              </a:rPr>
              <a:t>Өзіңіздің</a:t>
            </a:r>
            <a:r>
              <a:rPr lang="ru-RU" sz="1600" dirty="0">
                <a:solidFill>
                  <a:srgbClr val="002060"/>
                </a:solidFill>
                <a:latin typeface="Calibri" pitchFamily="34" charset="0"/>
              </a:rPr>
              <a:t> </a:t>
            </a:r>
            <a:r>
              <a:rPr lang="ru-RU" sz="1600" dirty="0" err="1">
                <a:solidFill>
                  <a:srgbClr val="002060"/>
                </a:solidFill>
                <a:latin typeface="Calibri" pitchFamily="34" charset="0"/>
              </a:rPr>
              <a:t>аяқ</a:t>
            </a:r>
            <a:r>
              <a:rPr lang="ru-RU" sz="1600" dirty="0">
                <a:solidFill>
                  <a:srgbClr val="002060"/>
                </a:solidFill>
                <a:latin typeface="Calibri" pitchFamily="34" charset="0"/>
              </a:rPr>
              <a:t> </a:t>
            </a:r>
            <a:r>
              <a:rPr lang="ru-RU" sz="1600" dirty="0" err="1">
                <a:solidFill>
                  <a:srgbClr val="002060"/>
                </a:solidFill>
                <a:latin typeface="Calibri" pitchFamily="34" charset="0"/>
              </a:rPr>
              <a:t>киіміңізге</a:t>
            </a:r>
            <a:r>
              <a:rPr lang="ru-RU" sz="1600" dirty="0">
                <a:solidFill>
                  <a:srgbClr val="002060"/>
                </a:solidFill>
                <a:latin typeface="Calibri" pitchFamily="34" charset="0"/>
              </a:rPr>
              <a:t> </a:t>
            </a:r>
            <a:r>
              <a:rPr lang="ru-RU" sz="1600" dirty="0" err="1">
                <a:solidFill>
                  <a:srgbClr val="002060"/>
                </a:solidFill>
                <a:latin typeface="Calibri" pitchFamily="34" charset="0"/>
              </a:rPr>
              <a:t>көңіл</a:t>
            </a:r>
            <a:r>
              <a:rPr lang="ru-RU" sz="1600" dirty="0">
                <a:solidFill>
                  <a:srgbClr val="002060"/>
                </a:solidFill>
                <a:latin typeface="Calibri" pitchFamily="34" charset="0"/>
              </a:rPr>
              <a:t> </a:t>
            </a:r>
            <a:r>
              <a:rPr lang="ru-RU" sz="1600" dirty="0" err="1">
                <a:solidFill>
                  <a:srgbClr val="002060"/>
                </a:solidFill>
                <a:latin typeface="Calibri" pitchFamily="34" charset="0"/>
              </a:rPr>
              <a:t>аударыңыз</a:t>
            </a:r>
            <a:r>
              <a:rPr lang="ru-RU" sz="1600" dirty="0">
                <a:solidFill>
                  <a:srgbClr val="002060"/>
                </a:solidFill>
                <a:latin typeface="Calibri" pitchFamily="34" charset="0"/>
              </a:rPr>
              <a:t>:</a:t>
            </a:r>
          </a:p>
          <a:p>
            <a:r>
              <a:rPr lang="ru-RU" sz="1600" dirty="0">
                <a:solidFill>
                  <a:srgbClr val="002060"/>
                </a:solidFill>
                <a:latin typeface="Calibri" pitchFamily="34" charset="0"/>
              </a:rPr>
              <a:t>- </a:t>
            </a:r>
            <a:r>
              <a:rPr lang="ru-RU" sz="1600" dirty="0" err="1" smtClean="0">
                <a:solidFill>
                  <a:srgbClr val="002060"/>
                </a:solidFill>
                <a:latin typeface="Calibri" pitchFamily="34" charset="0"/>
              </a:rPr>
              <a:t>Аяқ</a:t>
            </a:r>
            <a:r>
              <a:rPr lang="ru-RU" sz="1600" dirty="0" smtClean="0">
                <a:solidFill>
                  <a:srgbClr val="002060"/>
                </a:solidFill>
                <a:latin typeface="Calibri" pitchFamily="34" charset="0"/>
              </a:rPr>
              <a:t> </a:t>
            </a:r>
            <a:r>
              <a:rPr lang="ru-RU" sz="1600" dirty="0" err="1" smtClean="0">
                <a:solidFill>
                  <a:srgbClr val="002060"/>
                </a:solidFill>
                <a:latin typeface="Calibri" pitchFamily="34" charset="0"/>
              </a:rPr>
              <a:t>астына</a:t>
            </a:r>
            <a:r>
              <a:rPr lang="ru-RU" sz="1600" dirty="0" smtClean="0">
                <a:solidFill>
                  <a:srgbClr val="002060"/>
                </a:solidFill>
                <a:latin typeface="Calibri" pitchFamily="34" charset="0"/>
              </a:rPr>
              <a:t> </a:t>
            </a:r>
            <a:r>
              <a:rPr lang="ru-RU" sz="1600" dirty="0" err="1">
                <a:solidFill>
                  <a:srgbClr val="002060"/>
                </a:solidFill>
                <a:latin typeface="Calibri" pitchFamily="34" charset="0"/>
              </a:rPr>
              <a:t>қараңыз</a:t>
            </a:r>
            <a:r>
              <a:rPr lang="ru-RU" sz="1600" dirty="0">
                <a:solidFill>
                  <a:srgbClr val="002060"/>
                </a:solidFill>
                <a:latin typeface="Calibri" pitchFamily="34" charset="0"/>
              </a:rPr>
              <a:t>, </a:t>
            </a:r>
            <a:r>
              <a:rPr lang="ru-RU" sz="1600" dirty="0" err="1">
                <a:solidFill>
                  <a:srgbClr val="002060"/>
                </a:solidFill>
                <a:latin typeface="Calibri" pitchFamily="34" charset="0"/>
              </a:rPr>
              <a:t>қауіпті</a:t>
            </a:r>
            <a:r>
              <a:rPr lang="ru-RU" sz="1600" dirty="0">
                <a:solidFill>
                  <a:srgbClr val="002060"/>
                </a:solidFill>
                <a:latin typeface="Calibri" pitchFamily="34" charset="0"/>
              </a:rPr>
              <a:t> </a:t>
            </a:r>
            <a:r>
              <a:rPr lang="ru-RU" sz="1600" dirty="0" err="1">
                <a:solidFill>
                  <a:srgbClr val="002060"/>
                </a:solidFill>
                <a:latin typeface="Calibri" pitchFamily="34" charset="0"/>
              </a:rPr>
              <a:t>жерлермен</a:t>
            </a:r>
            <a:r>
              <a:rPr lang="ru-RU" sz="1600" dirty="0">
                <a:solidFill>
                  <a:srgbClr val="002060"/>
                </a:solidFill>
                <a:latin typeface="Calibri" pitchFamily="34" charset="0"/>
              </a:rPr>
              <a:t> </a:t>
            </a:r>
            <a:r>
              <a:rPr lang="ru-RU" sz="1600" dirty="0" err="1">
                <a:solidFill>
                  <a:srgbClr val="002060"/>
                </a:solidFill>
                <a:latin typeface="Calibri" pitchFamily="34" charset="0"/>
              </a:rPr>
              <a:t>жүрмеңіз</a:t>
            </a:r>
            <a:r>
              <a:rPr lang="ru-RU" sz="1600" dirty="0">
                <a:solidFill>
                  <a:srgbClr val="002060"/>
                </a:solidFill>
                <a:latin typeface="Calibri" pitchFamily="34" charset="0"/>
              </a:rPr>
              <a:t>.</a:t>
            </a:r>
          </a:p>
          <a:p>
            <a:r>
              <a:rPr lang="ru-RU" sz="1600" dirty="0">
                <a:solidFill>
                  <a:srgbClr val="002060"/>
                </a:solidFill>
                <a:latin typeface="Calibri" pitchFamily="34" charset="0"/>
              </a:rPr>
              <a:t>- </a:t>
            </a:r>
            <a:r>
              <a:rPr lang="ru-RU" sz="1600" dirty="0" err="1">
                <a:solidFill>
                  <a:srgbClr val="002060"/>
                </a:solidFill>
                <a:latin typeface="Calibri" pitchFamily="34" charset="0"/>
              </a:rPr>
              <a:t>Егер</a:t>
            </a:r>
            <a:r>
              <a:rPr lang="ru-RU" sz="1600" dirty="0">
                <a:solidFill>
                  <a:srgbClr val="002060"/>
                </a:solidFill>
                <a:latin typeface="Calibri" pitchFamily="34" charset="0"/>
              </a:rPr>
              <a:t> </a:t>
            </a:r>
            <a:r>
              <a:rPr lang="ru-RU" sz="1600" dirty="0" err="1">
                <a:solidFill>
                  <a:srgbClr val="002060"/>
                </a:solidFill>
                <a:latin typeface="Calibri" pitchFamily="34" charset="0"/>
              </a:rPr>
              <a:t>мұзды</a:t>
            </a:r>
            <a:r>
              <a:rPr lang="ru-RU" sz="1600" dirty="0">
                <a:solidFill>
                  <a:srgbClr val="002060"/>
                </a:solidFill>
                <a:latin typeface="Calibri" pitchFamily="34" charset="0"/>
              </a:rPr>
              <a:t> </a:t>
            </a:r>
            <a:r>
              <a:rPr lang="ru-RU" sz="1600" dirty="0" err="1">
                <a:solidFill>
                  <a:srgbClr val="002060"/>
                </a:solidFill>
                <a:latin typeface="Calibri" pitchFamily="34" charset="0"/>
              </a:rPr>
              <a:t>жерді</a:t>
            </a:r>
            <a:r>
              <a:rPr lang="ru-RU" sz="1600" dirty="0">
                <a:solidFill>
                  <a:srgbClr val="002060"/>
                </a:solidFill>
                <a:latin typeface="Calibri" pitchFamily="34" charset="0"/>
              </a:rPr>
              <a:t> </a:t>
            </a:r>
            <a:r>
              <a:rPr lang="ru-RU" sz="1600" dirty="0" err="1">
                <a:solidFill>
                  <a:srgbClr val="002060"/>
                </a:solidFill>
                <a:latin typeface="Calibri" pitchFamily="34" charset="0"/>
              </a:rPr>
              <a:t>айналып</a:t>
            </a:r>
            <a:r>
              <a:rPr lang="ru-RU" sz="1600" dirty="0">
                <a:solidFill>
                  <a:srgbClr val="002060"/>
                </a:solidFill>
                <a:latin typeface="Calibri" pitchFamily="34" charset="0"/>
              </a:rPr>
              <a:t> </a:t>
            </a:r>
            <a:r>
              <a:rPr lang="ru-RU" sz="1600" dirty="0" err="1">
                <a:solidFill>
                  <a:srgbClr val="002060"/>
                </a:solidFill>
                <a:latin typeface="Calibri" pitchFamily="34" charset="0"/>
              </a:rPr>
              <a:t>өту</a:t>
            </a:r>
            <a:r>
              <a:rPr lang="ru-RU" sz="1600" dirty="0">
                <a:solidFill>
                  <a:srgbClr val="002060"/>
                </a:solidFill>
                <a:latin typeface="Calibri" pitchFamily="34" charset="0"/>
              </a:rPr>
              <a:t> </a:t>
            </a:r>
            <a:r>
              <a:rPr lang="ru-RU" sz="1600" dirty="0" err="1">
                <a:solidFill>
                  <a:srgbClr val="002060"/>
                </a:solidFill>
                <a:latin typeface="Calibri" pitchFamily="34" charset="0"/>
              </a:rPr>
              <a:t>мүмкін</a:t>
            </a:r>
            <a:r>
              <a:rPr lang="ru-RU" sz="1600" dirty="0">
                <a:solidFill>
                  <a:srgbClr val="002060"/>
                </a:solidFill>
                <a:latin typeface="Calibri" pitchFamily="34" charset="0"/>
              </a:rPr>
              <a:t> </a:t>
            </a:r>
            <a:r>
              <a:rPr lang="ru-RU" sz="1600" dirty="0" err="1">
                <a:solidFill>
                  <a:srgbClr val="002060"/>
                </a:solidFill>
                <a:latin typeface="Calibri" pitchFamily="34" charset="0"/>
              </a:rPr>
              <a:t>болмаса</a:t>
            </a:r>
            <a:r>
              <a:rPr lang="ru-RU" sz="1600" dirty="0">
                <a:solidFill>
                  <a:srgbClr val="002060"/>
                </a:solidFill>
                <a:latin typeface="Calibri" pitchFamily="34" charset="0"/>
              </a:rPr>
              <a:t>, </a:t>
            </a:r>
            <a:r>
              <a:rPr lang="ru-RU" sz="1600" dirty="0" err="1">
                <a:solidFill>
                  <a:srgbClr val="002060"/>
                </a:solidFill>
                <a:latin typeface="Calibri" pitchFamily="34" charset="0"/>
              </a:rPr>
              <a:t>мұз</a:t>
            </a:r>
            <a:r>
              <a:rPr lang="ru-RU" sz="1600" dirty="0">
                <a:solidFill>
                  <a:srgbClr val="002060"/>
                </a:solidFill>
                <a:latin typeface="Calibri" pitchFamily="34" charset="0"/>
              </a:rPr>
              <a:t> </a:t>
            </a:r>
            <a:r>
              <a:rPr lang="ru-RU" sz="1600" dirty="0" err="1">
                <a:solidFill>
                  <a:srgbClr val="002060"/>
                </a:solidFill>
                <a:latin typeface="Calibri" pitchFamily="34" charset="0"/>
              </a:rPr>
              <a:t>үстімен</a:t>
            </a:r>
            <a:r>
              <a:rPr lang="ru-RU" sz="1600" dirty="0">
                <a:solidFill>
                  <a:srgbClr val="002060"/>
                </a:solidFill>
                <a:latin typeface="Calibri" pitchFamily="34" charset="0"/>
              </a:rPr>
              <a:t> </a:t>
            </a:r>
            <a:r>
              <a:rPr lang="ru-RU" sz="1600" dirty="0" err="1">
                <a:solidFill>
                  <a:srgbClr val="002060"/>
                </a:solidFill>
                <a:latin typeface="Calibri" pitchFamily="34" charset="0"/>
              </a:rPr>
              <a:t>шаңғышы</a:t>
            </a:r>
            <a:r>
              <a:rPr lang="ru-RU" sz="1600" dirty="0">
                <a:solidFill>
                  <a:srgbClr val="002060"/>
                </a:solidFill>
                <a:latin typeface="Calibri" pitchFamily="34" charset="0"/>
              </a:rPr>
              <a:t> </a:t>
            </a:r>
            <a:r>
              <a:rPr lang="ru-RU" sz="1600" dirty="0" err="1">
                <a:solidFill>
                  <a:srgbClr val="002060"/>
                </a:solidFill>
                <a:latin typeface="Calibri" pitchFamily="34" charset="0"/>
              </a:rPr>
              <a:t>сияқты</a:t>
            </a:r>
            <a:r>
              <a:rPr lang="ru-RU" sz="1600" dirty="0">
                <a:solidFill>
                  <a:srgbClr val="002060"/>
                </a:solidFill>
                <a:latin typeface="Calibri" pitchFamily="34" charset="0"/>
              </a:rPr>
              <a:t> </a:t>
            </a:r>
            <a:r>
              <a:rPr lang="ru-RU" sz="1600" dirty="0" err="1">
                <a:solidFill>
                  <a:srgbClr val="002060"/>
                </a:solidFill>
                <a:latin typeface="Calibri" pitchFamily="34" charset="0"/>
              </a:rPr>
              <a:t>қысқа</a:t>
            </a:r>
            <a:r>
              <a:rPr lang="ru-RU" sz="1600" dirty="0">
                <a:solidFill>
                  <a:srgbClr val="002060"/>
                </a:solidFill>
                <a:latin typeface="Calibri" pitchFamily="34" charset="0"/>
              </a:rPr>
              <a:t> </a:t>
            </a:r>
            <a:r>
              <a:rPr lang="ru-RU" sz="1600" dirty="0" err="1">
                <a:solidFill>
                  <a:srgbClr val="002060"/>
                </a:solidFill>
                <a:latin typeface="Calibri" pitchFamily="34" charset="0"/>
              </a:rPr>
              <a:t>адымдармен</a:t>
            </a:r>
            <a:r>
              <a:rPr lang="ru-RU" sz="1600" dirty="0">
                <a:solidFill>
                  <a:srgbClr val="002060"/>
                </a:solidFill>
                <a:latin typeface="Calibri" pitchFamily="34" charset="0"/>
              </a:rPr>
              <a:t> </a:t>
            </a:r>
            <a:r>
              <a:rPr lang="ru-RU" sz="1600" dirty="0" err="1">
                <a:solidFill>
                  <a:srgbClr val="002060"/>
                </a:solidFill>
                <a:latin typeface="Calibri" pitchFamily="34" charset="0"/>
              </a:rPr>
              <a:t>жүріңіз</a:t>
            </a:r>
            <a:r>
              <a:rPr lang="ru-RU" sz="1600" dirty="0">
                <a:solidFill>
                  <a:srgbClr val="002060"/>
                </a:solidFill>
                <a:latin typeface="Calibri" pitchFamily="34" charset="0"/>
              </a:rPr>
              <a:t>:</a:t>
            </a:r>
          </a:p>
          <a:p>
            <a:r>
              <a:rPr lang="ru-RU" sz="1600" dirty="0">
                <a:solidFill>
                  <a:srgbClr val="002060"/>
                </a:solidFill>
                <a:latin typeface="Calibri" pitchFamily="34" charset="0"/>
              </a:rPr>
              <a:t>- </a:t>
            </a:r>
            <a:r>
              <a:rPr lang="ru-RU" sz="1600" dirty="0" err="1">
                <a:solidFill>
                  <a:srgbClr val="002060"/>
                </a:solidFill>
                <a:latin typeface="Calibri" pitchFamily="34" charset="0"/>
              </a:rPr>
              <a:t>Жолдың</a:t>
            </a:r>
            <a:r>
              <a:rPr lang="ru-RU" sz="1600" dirty="0">
                <a:solidFill>
                  <a:srgbClr val="002060"/>
                </a:solidFill>
                <a:latin typeface="Calibri" pitchFamily="34" charset="0"/>
              </a:rPr>
              <a:t> </a:t>
            </a:r>
            <a:r>
              <a:rPr lang="ru-RU" sz="1600" dirty="0" err="1">
                <a:solidFill>
                  <a:srgbClr val="002060"/>
                </a:solidFill>
                <a:latin typeface="Calibri" pitchFamily="34" charset="0"/>
              </a:rPr>
              <a:t>келесі</a:t>
            </a:r>
            <a:r>
              <a:rPr lang="ru-RU" sz="1600" dirty="0">
                <a:solidFill>
                  <a:srgbClr val="002060"/>
                </a:solidFill>
                <a:latin typeface="Calibri" pitchFamily="34" charset="0"/>
              </a:rPr>
              <a:t> </a:t>
            </a:r>
            <a:r>
              <a:rPr lang="ru-RU" sz="1600" dirty="0" err="1">
                <a:solidFill>
                  <a:srgbClr val="002060"/>
                </a:solidFill>
                <a:latin typeface="Calibri" pitchFamily="34" charset="0"/>
              </a:rPr>
              <a:t>бетке</a:t>
            </a:r>
            <a:r>
              <a:rPr lang="ru-RU" sz="1600" dirty="0">
                <a:solidFill>
                  <a:srgbClr val="002060"/>
                </a:solidFill>
                <a:latin typeface="Calibri" pitchFamily="34" charset="0"/>
              </a:rPr>
              <a:t> </a:t>
            </a:r>
            <a:r>
              <a:rPr lang="ru-RU" sz="1600" dirty="0" err="1">
                <a:solidFill>
                  <a:srgbClr val="002060"/>
                </a:solidFill>
                <a:latin typeface="Calibri" pitchFamily="34" charset="0"/>
              </a:rPr>
              <a:t>өтетін</a:t>
            </a:r>
            <a:r>
              <a:rPr lang="ru-RU" sz="1600" dirty="0">
                <a:solidFill>
                  <a:srgbClr val="002060"/>
                </a:solidFill>
                <a:latin typeface="Calibri" pitchFamily="34" charset="0"/>
              </a:rPr>
              <a:t> </a:t>
            </a:r>
            <a:r>
              <a:rPr lang="ru-RU" sz="1600" dirty="0" err="1" smtClean="0">
                <a:solidFill>
                  <a:srgbClr val="002060"/>
                </a:solidFill>
                <a:latin typeface="Calibri" pitchFamily="34" charset="0"/>
              </a:rPr>
              <a:t>жерлерінде</a:t>
            </a:r>
            <a:r>
              <a:rPr lang="ru-RU" sz="1600" dirty="0" smtClean="0">
                <a:solidFill>
                  <a:srgbClr val="002060"/>
                </a:solidFill>
                <a:latin typeface="Calibri" pitchFamily="34" charset="0"/>
              </a:rPr>
              <a:t> </a:t>
            </a:r>
            <a:r>
              <a:rPr lang="ru-RU" sz="1600" dirty="0" err="1">
                <a:solidFill>
                  <a:srgbClr val="002060"/>
                </a:solidFill>
                <a:latin typeface="Calibri" pitchFamily="34" charset="0"/>
              </a:rPr>
              <a:t>абай</a:t>
            </a:r>
            <a:r>
              <a:rPr lang="ru-RU" sz="1600" dirty="0">
                <a:solidFill>
                  <a:srgbClr val="002060"/>
                </a:solidFill>
                <a:latin typeface="Calibri" pitchFamily="34" charset="0"/>
              </a:rPr>
              <a:t> </a:t>
            </a:r>
            <a:r>
              <a:rPr lang="ru-RU" sz="1600" dirty="0" err="1">
                <a:solidFill>
                  <a:srgbClr val="002060"/>
                </a:solidFill>
                <a:latin typeface="Calibri" pitchFamily="34" charset="0"/>
              </a:rPr>
              <a:t>болыңыз</a:t>
            </a:r>
            <a:r>
              <a:rPr lang="ru-RU" sz="1600" dirty="0">
                <a:solidFill>
                  <a:srgbClr val="002060"/>
                </a:solidFill>
                <a:latin typeface="Calibri" pitchFamily="34" charset="0"/>
              </a:rPr>
              <a:t>, </a:t>
            </a:r>
            <a:r>
              <a:rPr lang="ru-RU" sz="1600" dirty="0" err="1">
                <a:solidFill>
                  <a:srgbClr val="002060"/>
                </a:solidFill>
                <a:latin typeface="Calibri" pitchFamily="34" charset="0"/>
              </a:rPr>
              <a:t>асықпаңыз</a:t>
            </a:r>
            <a:r>
              <a:rPr lang="ru-RU" sz="1600" dirty="0">
                <a:solidFill>
                  <a:srgbClr val="002060"/>
                </a:solidFill>
                <a:latin typeface="Calibri" pitchFamily="34" charset="0"/>
              </a:rPr>
              <a:t>, </a:t>
            </a:r>
            <a:r>
              <a:rPr lang="ru-RU" sz="1600" dirty="0" err="1">
                <a:solidFill>
                  <a:srgbClr val="002060"/>
                </a:solidFill>
                <a:latin typeface="Calibri" pitchFamily="34" charset="0"/>
              </a:rPr>
              <a:t>жүгірмеңіз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Аяғыңызды</a:t>
            </a:r>
            <a:r>
              <a:rPr lang="ru-RU" sz="1600" dirty="0">
                <a:solidFill>
                  <a:srgbClr val="002060"/>
                </a:solidFill>
                <a:latin typeface="Calibri" pitchFamily="34" charset="0"/>
              </a:rPr>
              <a:t> </a:t>
            </a:r>
            <a:r>
              <a:rPr lang="ru-RU" sz="1600" dirty="0" err="1">
                <a:solidFill>
                  <a:srgbClr val="002060"/>
                </a:solidFill>
                <a:latin typeface="Calibri" pitchFamily="34" charset="0"/>
              </a:rPr>
              <a:t>тізеден</a:t>
            </a:r>
            <a:r>
              <a:rPr lang="ru-RU" sz="1600" dirty="0">
                <a:solidFill>
                  <a:srgbClr val="002060"/>
                </a:solidFill>
                <a:latin typeface="Calibri" pitchFamily="34" charset="0"/>
              </a:rPr>
              <a:t> бос </a:t>
            </a:r>
            <a:r>
              <a:rPr lang="ru-RU" sz="1600" dirty="0" err="1">
                <a:solidFill>
                  <a:srgbClr val="002060"/>
                </a:solidFill>
                <a:latin typeface="Calibri" pitchFamily="34" charset="0"/>
              </a:rPr>
              <a:t>ұстап</a:t>
            </a:r>
            <a:r>
              <a:rPr lang="ru-RU" sz="1600" dirty="0">
                <a:solidFill>
                  <a:srgbClr val="002060"/>
                </a:solidFill>
                <a:latin typeface="Calibri" pitchFamily="34" charset="0"/>
              </a:rPr>
              <a:t>, </a:t>
            </a:r>
            <a:r>
              <a:rPr lang="ru-RU" sz="1600" dirty="0" err="1">
                <a:solidFill>
                  <a:srgbClr val="002060"/>
                </a:solidFill>
                <a:latin typeface="Calibri" pitchFamily="34" charset="0"/>
              </a:rPr>
              <a:t>табаңыңызды</a:t>
            </a:r>
            <a:r>
              <a:rPr lang="ru-RU" sz="1600" dirty="0">
                <a:solidFill>
                  <a:srgbClr val="002060"/>
                </a:solidFill>
                <a:latin typeface="Calibri" pitchFamily="34" charset="0"/>
              </a:rPr>
              <a:t> </a:t>
            </a:r>
            <a:r>
              <a:rPr lang="ru-RU" sz="1600" dirty="0" err="1">
                <a:solidFill>
                  <a:srgbClr val="002060"/>
                </a:solidFill>
                <a:latin typeface="Calibri" pitchFamily="34" charset="0"/>
              </a:rPr>
              <a:t>нық</a:t>
            </a:r>
            <a:r>
              <a:rPr lang="ru-RU" sz="1600" dirty="0">
                <a:solidFill>
                  <a:srgbClr val="002060"/>
                </a:solidFill>
                <a:latin typeface="Calibri" pitchFamily="34" charset="0"/>
              </a:rPr>
              <a:t> </a:t>
            </a:r>
            <a:r>
              <a:rPr lang="ru-RU" sz="1600" dirty="0" err="1">
                <a:solidFill>
                  <a:srgbClr val="002060"/>
                </a:solidFill>
                <a:latin typeface="Calibri" pitchFamily="34" charset="0"/>
              </a:rPr>
              <a:t>төсеп</a:t>
            </a:r>
            <a:r>
              <a:rPr lang="ru-RU" sz="1600" dirty="0">
                <a:solidFill>
                  <a:srgbClr val="002060"/>
                </a:solidFill>
                <a:latin typeface="Calibri" pitchFamily="34" charset="0"/>
              </a:rPr>
              <a:t> </a:t>
            </a:r>
            <a:r>
              <a:rPr lang="ru-RU" sz="1600" dirty="0" err="1">
                <a:solidFill>
                  <a:srgbClr val="002060"/>
                </a:solidFill>
                <a:latin typeface="Calibri" pitchFamily="34" charset="0"/>
              </a:rPr>
              <a:t>жүріңіз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Қолды</a:t>
            </a:r>
            <a:r>
              <a:rPr lang="ru-RU" sz="1600" dirty="0">
                <a:solidFill>
                  <a:srgbClr val="002060"/>
                </a:solidFill>
                <a:latin typeface="Calibri" pitchFamily="34" charset="0"/>
              </a:rPr>
              <a:t> </a:t>
            </a:r>
            <a:r>
              <a:rPr lang="ru-RU" sz="1600" dirty="0" err="1">
                <a:solidFill>
                  <a:srgbClr val="002060"/>
                </a:solidFill>
                <a:latin typeface="Calibri" pitchFamily="34" charset="0"/>
              </a:rPr>
              <a:t>қалтаға</a:t>
            </a:r>
            <a:r>
              <a:rPr lang="ru-RU" sz="1600" dirty="0">
                <a:solidFill>
                  <a:srgbClr val="002060"/>
                </a:solidFill>
                <a:latin typeface="Calibri" pitchFamily="34" charset="0"/>
              </a:rPr>
              <a:t> </a:t>
            </a:r>
            <a:r>
              <a:rPr lang="ru-RU" sz="1600" dirty="0" err="1">
                <a:solidFill>
                  <a:srgbClr val="002060"/>
                </a:solidFill>
                <a:latin typeface="Calibri" pitchFamily="34" charset="0"/>
              </a:rPr>
              <a:t>салып</a:t>
            </a:r>
            <a:r>
              <a:rPr lang="ru-RU" sz="1600" dirty="0">
                <a:solidFill>
                  <a:srgbClr val="002060"/>
                </a:solidFill>
                <a:latin typeface="Calibri" pitchFamily="34" charset="0"/>
              </a:rPr>
              <a:t> </a:t>
            </a:r>
            <a:r>
              <a:rPr lang="ru-RU" sz="1600" dirty="0" err="1">
                <a:solidFill>
                  <a:srgbClr val="002060"/>
                </a:solidFill>
                <a:latin typeface="Calibri" pitchFamily="34" charset="0"/>
              </a:rPr>
              <a:t>жүру</a:t>
            </a:r>
            <a:r>
              <a:rPr lang="ru-RU" sz="1600" dirty="0">
                <a:solidFill>
                  <a:srgbClr val="002060"/>
                </a:solidFill>
                <a:latin typeface="Calibri" pitchFamily="34" charset="0"/>
              </a:rPr>
              <a:t> </a:t>
            </a:r>
            <a:r>
              <a:rPr lang="ru-RU" sz="1600" dirty="0" err="1">
                <a:solidFill>
                  <a:srgbClr val="002060"/>
                </a:solidFill>
                <a:latin typeface="Calibri" pitchFamily="34" charset="0"/>
              </a:rPr>
              <a:t>құлау</a:t>
            </a:r>
            <a:r>
              <a:rPr lang="ru-RU" sz="1600" dirty="0">
                <a:solidFill>
                  <a:srgbClr val="002060"/>
                </a:solidFill>
                <a:latin typeface="Calibri" pitchFamily="34" charset="0"/>
              </a:rPr>
              <a:t> </a:t>
            </a:r>
            <a:r>
              <a:rPr lang="ru-RU" sz="1600" dirty="0" err="1">
                <a:solidFill>
                  <a:srgbClr val="002060"/>
                </a:solidFill>
                <a:latin typeface="Calibri" pitchFamily="34" charset="0"/>
              </a:rPr>
              <a:t>қаупін</a:t>
            </a:r>
            <a:r>
              <a:rPr lang="ru-RU" sz="1600" dirty="0">
                <a:solidFill>
                  <a:srgbClr val="002060"/>
                </a:solidFill>
                <a:latin typeface="Calibri" pitchFamily="34" charset="0"/>
              </a:rPr>
              <a:t> </a:t>
            </a:r>
            <a:r>
              <a:rPr lang="ru-RU" sz="1600" dirty="0" err="1">
                <a:solidFill>
                  <a:srgbClr val="002060"/>
                </a:solidFill>
                <a:latin typeface="Calibri" pitchFamily="34" charset="0"/>
              </a:rPr>
              <a:t>ұлғайтады</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Егер</a:t>
            </a:r>
            <a:r>
              <a:rPr lang="ru-RU" sz="1600" dirty="0">
                <a:solidFill>
                  <a:srgbClr val="002060"/>
                </a:solidFill>
                <a:latin typeface="Calibri" pitchFamily="34" charset="0"/>
              </a:rPr>
              <a:t> </a:t>
            </a:r>
            <a:r>
              <a:rPr lang="ru-RU" sz="1600" dirty="0" err="1">
                <a:solidFill>
                  <a:srgbClr val="002060"/>
                </a:solidFill>
                <a:latin typeface="Calibri" pitchFamily="34" charset="0"/>
              </a:rPr>
              <a:t>тайып</a:t>
            </a:r>
            <a:r>
              <a:rPr lang="ru-RU" sz="1600" dirty="0">
                <a:solidFill>
                  <a:srgbClr val="002060"/>
                </a:solidFill>
                <a:latin typeface="Calibri" pitchFamily="34" charset="0"/>
              </a:rPr>
              <a:t> </a:t>
            </a:r>
            <a:r>
              <a:rPr lang="ru-RU" sz="1600" dirty="0" err="1">
                <a:solidFill>
                  <a:srgbClr val="002060"/>
                </a:solidFill>
                <a:latin typeface="Calibri" pitchFamily="34" charset="0"/>
              </a:rPr>
              <a:t>кетсеңіз</a:t>
            </a:r>
            <a:r>
              <a:rPr lang="ru-RU" sz="1600" dirty="0">
                <a:solidFill>
                  <a:srgbClr val="002060"/>
                </a:solidFill>
                <a:latin typeface="Calibri" pitchFamily="34" charset="0"/>
              </a:rPr>
              <a:t> </a:t>
            </a:r>
            <a:r>
              <a:rPr lang="ru-RU" sz="1600" dirty="0" err="1">
                <a:solidFill>
                  <a:srgbClr val="002060"/>
                </a:solidFill>
                <a:latin typeface="Calibri" pitchFamily="34" charset="0"/>
              </a:rPr>
              <a:t>ауыр</a:t>
            </a:r>
            <a:r>
              <a:rPr lang="ru-RU" sz="1600" dirty="0">
                <a:solidFill>
                  <a:srgbClr val="002060"/>
                </a:solidFill>
                <a:latin typeface="Calibri" pitchFamily="34" charset="0"/>
              </a:rPr>
              <a:t> </a:t>
            </a:r>
            <a:r>
              <a:rPr lang="ru-RU" sz="1600" dirty="0" err="1">
                <a:solidFill>
                  <a:srgbClr val="002060"/>
                </a:solidFill>
                <a:latin typeface="Calibri" pitchFamily="34" charset="0"/>
              </a:rPr>
              <a:t>жарақат</a:t>
            </a:r>
            <a:r>
              <a:rPr lang="ru-RU" sz="1600" dirty="0">
                <a:solidFill>
                  <a:srgbClr val="002060"/>
                </a:solidFill>
                <a:latin typeface="Calibri" pitchFamily="34" charset="0"/>
              </a:rPr>
              <a:t> </a:t>
            </a:r>
            <a:r>
              <a:rPr lang="ru-RU" sz="1600" dirty="0" err="1">
                <a:solidFill>
                  <a:srgbClr val="002060"/>
                </a:solidFill>
                <a:latin typeface="Calibri" pitchFamily="34" charset="0"/>
              </a:rPr>
              <a:t>алмас</a:t>
            </a:r>
            <a:r>
              <a:rPr lang="ru-RU" sz="1600" dirty="0">
                <a:solidFill>
                  <a:srgbClr val="002060"/>
                </a:solidFill>
                <a:latin typeface="Calibri" pitchFamily="34" charset="0"/>
              </a:rPr>
              <a:t> </a:t>
            </a:r>
            <a:r>
              <a:rPr lang="ru-RU" sz="1600" dirty="0" err="1">
                <a:solidFill>
                  <a:srgbClr val="002060"/>
                </a:solidFill>
                <a:latin typeface="Calibri" pitchFamily="34" charset="0"/>
              </a:rPr>
              <a:t>үшін</a:t>
            </a:r>
            <a:r>
              <a:rPr lang="ru-RU" sz="1600" dirty="0">
                <a:solidFill>
                  <a:srgbClr val="002060"/>
                </a:solidFill>
                <a:latin typeface="Calibri" pitchFamily="34" charset="0"/>
              </a:rPr>
              <a:t>, </a:t>
            </a:r>
            <a:r>
              <a:rPr lang="ru-RU" sz="1600" dirty="0" err="1">
                <a:solidFill>
                  <a:srgbClr val="002060"/>
                </a:solidFill>
                <a:latin typeface="Calibri" pitchFamily="34" charset="0"/>
              </a:rPr>
              <a:t>жүрелеп</a:t>
            </a:r>
            <a:r>
              <a:rPr lang="ru-RU" sz="1600" dirty="0">
                <a:solidFill>
                  <a:srgbClr val="002060"/>
                </a:solidFill>
                <a:latin typeface="Calibri" pitchFamily="34" charset="0"/>
              </a:rPr>
              <a:t> </a:t>
            </a:r>
            <a:r>
              <a:rPr lang="ru-RU" sz="1600" dirty="0" err="1">
                <a:solidFill>
                  <a:srgbClr val="002060"/>
                </a:solidFill>
                <a:latin typeface="Calibri" pitchFamily="34" charset="0"/>
              </a:rPr>
              <a:t>отыра</a:t>
            </a:r>
            <a:r>
              <a:rPr lang="ru-RU" sz="1600" dirty="0">
                <a:solidFill>
                  <a:srgbClr val="002060"/>
                </a:solidFill>
                <a:latin typeface="Calibri" pitchFamily="34" charset="0"/>
              </a:rPr>
              <a:t> </a:t>
            </a:r>
            <a:r>
              <a:rPr lang="ru-RU" sz="1600" dirty="0" err="1">
                <a:solidFill>
                  <a:srgbClr val="002060"/>
                </a:solidFill>
                <a:latin typeface="Calibri" pitchFamily="34" charset="0"/>
              </a:rPr>
              <a:t>қалуға</a:t>
            </a:r>
            <a:r>
              <a:rPr lang="ru-RU" sz="1600" dirty="0">
                <a:solidFill>
                  <a:srgbClr val="002060"/>
                </a:solidFill>
                <a:latin typeface="Calibri" pitchFamily="34" charset="0"/>
              </a:rPr>
              <a:t> </a:t>
            </a:r>
            <a:r>
              <a:rPr lang="ru-RU" sz="1600" dirty="0" err="1">
                <a:solidFill>
                  <a:srgbClr val="002060"/>
                </a:solidFill>
                <a:latin typeface="Calibri" pitchFamily="34" charset="0"/>
              </a:rPr>
              <a:t>тырысыңыз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Құлаған</a:t>
            </a:r>
            <a:r>
              <a:rPr lang="ru-RU" sz="1600" dirty="0">
                <a:solidFill>
                  <a:srgbClr val="002060"/>
                </a:solidFill>
                <a:latin typeface="Calibri" pitchFamily="34" charset="0"/>
              </a:rPr>
              <a:t>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қатты</a:t>
            </a:r>
            <a:r>
              <a:rPr lang="ru-RU" sz="1600" dirty="0">
                <a:solidFill>
                  <a:srgbClr val="002060"/>
                </a:solidFill>
                <a:latin typeface="Calibri" pitchFamily="34" charset="0"/>
              </a:rPr>
              <a:t> </a:t>
            </a:r>
            <a:r>
              <a:rPr lang="ru-RU" sz="1600" dirty="0" err="1">
                <a:solidFill>
                  <a:srgbClr val="002060"/>
                </a:solidFill>
                <a:latin typeface="Calibri" pitchFamily="34" charset="0"/>
              </a:rPr>
              <a:t>соққы</a:t>
            </a:r>
            <a:r>
              <a:rPr lang="ru-RU" sz="1600" dirty="0">
                <a:solidFill>
                  <a:srgbClr val="002060"/>
                </a:solidFill>
                <a:latin typeface="Calibri" pitchFamily="34" charset="0"/>
              </a:rPr>
              <a:t> </a:t>
            </a:r>
            <a:r>
              <a:rPr lang="ru-RU" sz="1600" dirty="0" err="1">
                <a:solidFill>
                  <a:srgbClr val="002060"/>
                </a:solidFill>
                <a:latin typeface="Calibri" pitchFamily="34" charset="0"/>
              </a:rPr>
              <a:t>алмас</a:t>
            </a:r>
            <a:r>
              <a:rPr lang="ru-RU" sz="1600" dirty="0">
                <a:solidFill>
                  <a:srgbClr val="002060"/>
                </a:solidFill>
                <a:latin typeface="Calibri" pitchFamily="34" charset="0"/>
              </a:rPr>
              <a:t> </a:t>
            </a:r>
            <a:r>
              <a:rPr lang="ru-RU" sz="1600" dirty="0" err="1">
                <a:solidFill>
                  <a:srgbClr val="002060"/>
                </a:solidFill>
                <a:latin typeface="Calibri" pitchFamily="34" charset="0"/>
              </a:rPr>
              <a:t>үшін</a:t>
            </a:r>
            <a:r>
              <a:rPr lang="ru-RU" sz="1600" dirty="0">
                <a:solidFill>
                  <a:srgbClr val="002060"/>
                </a:solidFill>
                <a:latin typeface="Calibri" pitchFamily="34" charset="0"/>
              </a:rPr>
              <a:t> </a:t>
            </a:r>
            <a:r>
              <a:rPr lang="ru-RU" sz="1600" dirty="0" err="1">
                <a:solidFill>
                  <a:srgbClr val="002060"/>
                </a:solidFill>
                <a:latin typeface="Calibri" pitchFamily="34" charset="0"/>
              </a:rPr>
              <a:t>бүктетіліп</a:t>
            </a:r>
            <a:r>
              <a:rPr lang="ru-RU" sz="1600" dirty="0">
                <a:solidFill>
                  <a:srgbClr val="002060"/>
                </a:solidFill>
                <a:latin typeface="Calibri" pitchFamily="34" charset="0"/>
              </a:rPr>
              <a:t>, </a:t>
            </a:r>
            <a:r>
              <a:rPr lang="ru-RU" sz="1600" dirty="0" err="1">
                <a:solidFill>
                  <a:srgbClr val="002060"/>
                </a:solidFill>
                <a:latin typeface="Calibri" pitchFamily="34" charset="0"/>
              </a:rPr>
              <a:t>аунап</a:t>
            </a:r>
            <a:r>
              <a:rPr lang="ru-RU" sz="1600" dirty="0">
                <a:solidFill>
                  <a:srgbClr val="002060"/>
                </a:solidFill>
                <a:latin typeface="Calibri" pitchFamily="34" charset="0"/>
              </a:rPr>
              <a:t> </a:t>
            </a:r>
            <a:r>
              <a:rPr lang="ru-RU" sz="1600" dirty="0" err="1">
                <a:solidFill>
                  <a:srgbClr val="002060"/>
                </a:solidFill>
                <a:latin typeface="Calibri" pitchFamily="34" charset="0"/>
              </a:rPr>
              <a:t>түсуге</a:t>
            </a:r>
            <a:r>
              <a:rPr lang="ru-RU" sz="1600" dirty="0">
                <a:solidFill>
                  <a:srgbClr val="002060"/>
                </a:solidFill>
                <a:latin typeface="Calibri" pitchFamily="34" charset="0"/>
              </a:rPr>
              <a:t> </a:t>
            </a:r>
            <a:r>
              <a:rPr lang="ru-RU" sz="1600" dirty="0" err="1">
                <a:solidFill>
                  <a:srgbClr val="002060"/>
                </a:solidFill>
                <a:latin typeface="Calibri" pitchFamily="34" charset="0"/>
              </a:rPr>
              <a:t>тырысыңыз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Құлаған</a:t>
            </a:r>
            <a:r>
              <a:rPr lang="ru-RU" sz="1600" dirty="0">
                <a:solidFill>
                  <a:srgbClr val="002060"/>
                </a:solidFill>
                <a:latin typeface="Calibri" pitchFamily="34" charset="0"/>
              </a:rPr>
              <a:t>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қолыңыздағы</a:t>
            </a:r>
            <a:r>
              <a:rPr lang="ru-RU" sz="1600" dirty="0">
                <a:solidFill>
                  <a:srgbClr val="002060"/>
                </a:solidFill>
                <a:latin typeface="Calibri" pitchFamily="34" charset="0"/>
              </a:rPr>
              <a:t> </a:t>
            </a:r>
            <a:r>
              <a:rPr lang="ru-RU" sz="1600" dirty="0" err="1">
                <a:solidFill>
                  <a:srgbClr val="002060"/>
                </a:solidFill>
                <a:latin typeface="Calibri" pitchFamily="34" charset="0"/>
              </a:rPr>
              <a:t>заттың</a:t>
            </a:r>
            <a:r>
              <a:rPr lang="ru-RU" sz="1600" dirty="0">
                <a:solidFill>
                  <a:srgbClr val="002060"/>
                </a:solidFill>
                <a:latin typeface="Calibri" pitchFamily="34" charset="0"/>
              </a:rPr>
              <a:t> </a:t>
            </a:r>
            <a:r>
              <a:rPr lang="ru-RU" sz="1600" dirty="0" err="1">
                <a:solidFill>
                  <a:srgbClr val="002060"/>
                </a:solidFill>
                <a:latin typeface="Calibri" pitchFamily="34" charset="0"/>
              </a:rPr>
              <a:t>емес</a:t>
            </a:r>
            <a:r>
              <a:rPr lang="ru-RU" sz="1600" dirty="0">
                <a:solidFill>
                  <a:srgbClr val="002060"/>
                </a:solidFill>
                <a:latin typeface="Calibri" pitchFamily="34" charset="0"/>
              </a:rPr>
              <a:t>, </a:t>
            </a:r>
            <a:r>
              <a:rPr lang="ru-RU" sz="1600" dirty="0" err="1">
                <a:solidFill>
                  <a:srgbClr val="002060"/>
                </a:solidFill>
                <a:latin typeface="Calibri" pitchFamily="34" charset="0"/>
              </a:rPr>
              <a:t>өзіңіздің</a:t>
            </a:r>
            <a:r>
              <a:rPr lang="ru-RU" sz="1600" dirty="0">
                <a:solidFill>
                  <a:srgbClr val="002060"/>
                </a:solidFill>
                <a:latin typeface="Calibri" pitchFamily="34" charset="0"/>
              </a:rPr>
              <a:t> </a:t>
            </a:r>
            <a:r>
              <a:rPr lang="ru-RU" sz="1600" dirty="0" err="1">
                <a:solidFill>
                  <a:srgbClr val="002060"/>
                </a:solidFill>
                <a:latin typeface="Calibri" pitchFamily="34" charset="0"/>
              </a:rPr>
              <a:t>аман</a:t>
            </a:r>
            <a:r>
              <a:rPr lang="ru-RU" sz="1600" dirty="0">
                <a:solidFill>
                  <a:srgbClr val="002060"/>
                </a:solidFill>
                <a:latin typeface="Calibri" pitchFamily="34" charset="0"/>
              </a:rPr>
              <a:t> </a:t>
            </a:r>
            <a:r>
              <a:rPr lang="ru-RU" sz="1600" dirty="0" err="1">
                <a:solidFill>
                  <a:srgbClr val="002060"/>
                </a:solidFill>
                <a:latin typeface="Calibri" pitchFamily="34" charset="0"/>
              </a:rPr>
              <a:t>қалуыңызды</a:t>
            </a:r>
            <a:r>
              <a:rPr lang="ru-RU" sz="1600" dirty="0">
                <a:solidFill>
                  <a:srgbClr val="002060"/>
                </a:solidFill>
                <a:latin typeface="Calibri" pitchFamily="34" charset="0"/>
              </a:rPr>
              <a:t> </a:t>
            </a:r>
            <a:r>
              <a:rPr lang="ru-RU" sz="1600" dirty="0" err="1">
                <a:solidFill>
                  <a:srgbClr val="002060"/>
                </a:solidFill>
                <a:latin typeface="Calibri" pitchFamily="34" charset="0"/>
              </a:rPr>
              <a:t>ойлаңыз</a:t>
            </a:r>
            <a:r>
              <a:rPr lang="ru-RU" sz="1600" dirty="0">
                <a:solidFill>
                  <a:srgbClr val="002060"/>
                </a:solidFill>
                <a:latin typeface="Calibri" pitchFamily="34" charset="0"/>
              </a:rPr>
              <a:t>. </a:t>
            </a:r>
            <a:br>
              <a:rPr lang="ru-RU" sz="1600" dirty="0">
                <a:solidFill>
                  <a:srgbClr val="002060"/>
                </a:solidFill>
                <a:latin typeface="Calibri" pitchFamily="34" charset="0"/>
              </a:rPr>
            </a:br>
            <a:r>
              <a:rPr lang="ru-RU" sz="1600" dirty="0">
                <a:solidFill>
                  <a:srgbClr val="002060"/>
                </a:solidFill>
                <a:latin typeface="Calibri" pitchFamily="34" charset="0"/>
              </a:rPr>
              <a:t>- </a:t>
            </a:r>
            <a:r>
              <a:rPr lang="ru-RU" sz="1600" dirty="0" err="1">
                <a:solidFill>
                  <a:srgbClr val="002060"/>
                </a:solidFill>
                <a:latin typeface="Calibri" pitchFamily="34" charset="0"/>
              </a:rPr>
              <a:t>Құлаған</a:t>
            </a:r>
            <a:r>
              <a:rPr lang="ru-RU" sz="1600" dirty="0">
                <a:solidFill>
                  <a:srgbClr val="002060"/>
                </a:solidFill>
                <a:latin typeface="Calibri" pitchFamily="34" charset="0"/>
              </a:rPr>
              <a:t> </a:t>
            </a:r>
            <a:r>
              <a:rPr lang="ru-RU" sz="1600" dirty="0" err="1">
                <a:solidFill>
                  <a:srgbClr val="002060"/>
                </a:solidFill>
                <a:latin typeface="Calibri" pitchFamily="34" charset="0"/>
              </a:rPr>
              <a:t>соң</a:t>
            </a:r>
            <a:r>
              <a:rPr lang="ru-RU" sz="1600" dirty="0">
                <a:solidFill>
                  <a:srgbClr val="002060"/>
                </a:solidFill>
                <a:latin typeface="Calibri" pitchFamily="34" charset="0"/>
              </a:rPr>
              <a:t> </a:t>
            </a:r>
            <a:r>
              <a:rPr lang="ru-RU" sz="1600" dirty="0" err="1">
                <a:solidFill>
                  <a:srgbClr val="002060"/>
                </a:solidFill>
                <a:latin typeface="Calibri" pitchFamily="34" charset="0"/>
              </a:rPr>
              <a:t>орныңыздан</a:t>
            </a:r>
            <a:r>
              <a:rPr lang="ru-RU" sz="1600" dirty="0">
                <a:solidFill>
                  <a:srgbClr val="002060"/>
                </a:solidFill>
                <a:latin typeface="Calibri" pitchFamily="34" charset="0"/>
              </a:rPr>
              <a:t> </a:t>
            </a:r>
            <a:r>
              <a:rPr lang="ru-RU" sz="1600" dirty="0" err="1">
                <a:solidFill>
                  <a:srgbClr val="002060"/>
                </a:solidFill>
                <a:latin typeface="Calibri" pitchFamily="34" charset="0"/>
              </a:rPr>
              <a:t>бірден</a:t>
            </a:r>
            <a:r>
              <a:rPr lang="ru-RU" sz="1600" dirty="0">
                <a:solidFill>
                  <a:srgbClr val="002060"/>
                </a:solidFill>
                <a:latin typeface="Calibri" pitchFamily="34" charset="0"/>
              </a:rPr>
              <a:t> </a:t>
            </a:r>
            <a:r>
              <a:rPr lang="ru-RU" sz="1600" dirty="0" err="1">
                <a:solidFill>
                  <a:srgbClr val="002060"/>
                </a:solidFill>
                <a:latin typeface="Calibri" pitchFamily="34" charset="0"/>
              </a:rPr>
              <a:t>көтерілмей</a:t>
            </a:r>
            <a:r>
              <a:rPr lang="ru-RU" sz="1600" dirty="0">
                <a:solidFill>
                  <a:srgbClr val="002060"/>
                </a:solidFill>
                <a:latin typeface="Calibri" pitchFamily="34" charset="0"/>
              </a:rPr>
              <a:t>, </a:t>
            </a:r>
            <a:r>
              <a:rPr lang="ru-RU" sz="1600" dirty="0" err="1">
                <a:solidFill>
                  <a:srgbClr val="002060"/>
                </a:solidFill>
                <a:latin typeface="Calibri" pitchFamily="34" charset="0"/>
              </a:rPr>
              <a:t>жарақат</a:t>
            </a:r>
            <a:r>
              <a:rPr lang="ru-RU" sz="1600" dirty="0">
                <a:solidFill>
                  <a:srgbClr val="002060"/>
                </a:solidFill>
                <a:latin typeface="Calibri" pitchFamily="34" charset="0"/>
              </a:rPr>
              <a:t> </a:t>
            </a:r>
            <a:r>
              <a:rPr lang="ru-RU" sz="1600" dirty="0" err="1">
                <a:solidFill>
                  <a:srgbClr val="002060"/>
                </a:solidFill>
                <a:latin typeface="Calibri" pitchFamily="34" charset="0"/>
              </a:rPr>
              <a:t>алмағаныңызға</a:t>
            </a:r>
            <a:r>
              <a:rPr lang="ru-RU" sz="1600" dirty="0">
                <a:solidFill>
                  <a:srgbClr val="002060"/>
                </a:solidFill>
                <a:latin typeface="Calibri" pitchFamily="34" charset="0"/>
              </a:rPr>
              <a:t> </a:t>
            </a:r>
            <a:r>
              <a:rPr lang="ru-RU" sz="1600" dirty="0" err="1">
                <a:solidFill>
                  <a:srgbClr val="002060"/>
                </a:solidFill>
                <a:latin typeface="Calibri" pitchFamily="34" charset="0"/>
              </a:rPr>
              <a:t>көз</a:t>
            </a:r>
            <a:r>
              <a:rPr lang="ru-RU" sz="1600" dirty="0">
                <a:solidFill>
                  <a:srgbClr val="002060"/>
                </a:solidFill>
                <a:latin typeface="Calibri" pitchFamily="34" charset="0"/>
              </a:rPr>
              <a:t> </a:t>
            </a:r>
            <a:r>
              <a:rPr lang="ru-RU" sz="1600" dirty="0" err="1">
                <a:solidFill>
                  <a:srgbClr val="002060"/>
                </a:solidFill>
                <a:latin typeface="Calibri" pitchFamily="34" charset="0"/>
              </a:rPr>
              <a:t>жеткізіп</a:t>
            </a:r>
            <a:r>
              <a:rPr lang="ru-RU" sz="1600" dirty="0">
                <a:solidFill>
                  <a:srgbClr val="002060"/>
                </a:solidFill>
                <a:latin typeface="Calibri" pitchFamily="34" charset="0"/>
              </a:rPr>
              <a:t>, </a:t>
            </a:r>
            <a:r>
              <a:rPr lang="ru-RU" sz="1600" dirty="0" err="1">
                <a:solidFill>
                  <a:srgbClr val="002060"/>
                </a:solidFill>
                <a:latin typeface="Calibri" pitchFamily="34" charset="0"/>
              </a:rPr>
              <a:t>жаныңыздағылардан</a:t>
            </a:r>
            <a:r>
              <a:rPr lang="ru-RU" sz="1600" dirty="0">
                <a:solidFill>
                  <a:srgbClr val="002060"/>
                </a:solidFill>
                <a:latin typeface="Calibri" pitchFamily="34" charset="0"/>
              </a:rPr>
              <a:t> </a:t>
            </a:r>
            <a:r>
              <a:rPr lang="ru-RU" sz="1600" dirty="0" err="1">
                <a:solidFill>
                  <a:srgbClr val="002060"/>
                </a:solidFill>
                <a:latin typeface="Calibri" pitchFamily="34" charset="0"/>
              </a:rPr>
              <a:t>көмек</a:t>
            </a:r>
            <a:r>
              <a:rPr lang="ru-RU" sz="1600" dirty="0">
                <a:solidFill>
                  <a:srgbClr val="002060"/>
                </a:solidFill>
                <a:latin typeface="Calibri" pitchFamily="34" charset="0"/>
              </a:rPr>
              <a:t> </a:t>
            </a:r>
            <a:r>
              <a:rPr lang="ru-RU" sz="1600" dirty="0" err="1">
                <a:solidFill>
                  <a:srgbClr val="002060"/>
                </a:solidFill>
                <a:latin typeface="Calibri" pitchFamily="34" charset="0"/>
              </a:rPr>
              <a:t>сұраңыз</a:t>
            </a:r>
            <a:r>
              <a:rPr lang="ru-RU" sz="1600" dirty="0">
                <a:solidFill>
                  <a:srgbClr val="002060"/>
                </a:solidFill>
                <a:latin typeface="Calibri" pitchFamily="34" charset="0"/>
              </a:rPr>
              <a:t>.</a:t>
            </a:r>
          </a:p>
          <a:p>
            <a:r>
              <a:rPr lang="ru-RU" sz="1600" dirty="0">
                <a:solidFill>
                  <a:srgbClr val="002060"/>
                </a:solidFill>
                <a:latin typeface="Calibri" pitchFamily="34" charset="0"/>
              </a:rPr>
              <a:t> </a:t>
            </a:r>
          </a:p>
          <a:p>
            <a:r>
              <a:rPr lang="ru-RU" sz="1600" dirty="0">
                <a:solidFill>
                  <a:srgbClr val="002060"/>
                </a:solidFill>
                <a:latin typeface="Calibri" pitchFamily="34" charset="0"/>
              </a:rPr>
              <a:t> </a:t>
            </a:r>
            <a:r>
              <a:rPr lang="ru-RU" sz="1600" b="1" dirty="0">
                <a:solidFill>
                  <a:srgbClr val="002060"/>
                </a:solidFill>
                <a:latin typeface="Calibri" pitchFamily="34" charset="0"/>
              </a:rPr>
              <a:t>ЕСТЕ САҚТАҢЫЗ!</a:t>
            </a:r>
            <a:r>
              <a:rPr lang="ru-RU" sz="1600" dirty="0">
                <a:solidFill>
                  <a:srgbClr val="002060"/>
                </a:solidFill>
                <a:latin typeface="Calibri" pitchFamily="34" charset="0"/>
              </a:rPr>
              <a:t>  </a:t>
            </a:r>
            <a:r>
              <a:rPr lang="ru-RU" sz="1600" dirty="0" err="1">
                <a:solidFill>
                  <a:srgbClr val="002060"/>
                </a:solidFill>
                <a:latin typeface="Calibri" pitchFamily="34" charset="0"/>
              </a:rPr>
              <a:t>Әсіресе</a:t>
            </a:r>
            <a:r>
              <a:rPr lang="ru-RU" sz="1600" dirty="0">
                <a:solidFill>
                  <a:srgbClr val="002060"/>
                </a:solidFill>
                <a:latin typeface="Calibri" pitchFamily="34" charset="0"/>
              </a:rPr>
              <a:t> </a:t>
            </a:r>
            <a:r>
              <a:rPr lang="ru-RU" sz="1600" dirty="0" err="1">
                <a:solidFill>
                  <a:srgbClr val="002060"/>
                </a:solidFill>
                <a:latin typeface="Calibri" pitchFamily="34" charset="0"/>
              </a:rPr>
              <a:t>арқамен</a:t>
            </a:r>
            <a:r>
              <a:rPr lang="ru-RU" sz="1600" dirty="0">
                <a:solidFill>
                  <a:srgbClr val="002060"/>
                </a:solidFill>
                <a:latin typeface="Calibri" pitchFamily="34" charset="0"/>
              </a:rPr>
              <a:t> </a:t>
            </a:r>
            <a:r>
              <a:rPr lang="ru-RU" sz="1600" dirty="0" err="1">
                <a:solidFill>
                  <a:srgbClr val="002060"/>
                </a:solidFill>
                <a:latin typeface="Calibri" pitchFamily="34" charset="0"/>
              </a:rPr>
              <a:t>құлау</a:t>
            </a:r>
            <a:r>
              <a:rPr lang="ru-RU" sz="1600" dirty="0">
                <a:solidFill>
                  <a:srgbClr val="002060"/>
                </a:solidFill>
                <a:latin typeface="Calibri" pitchFamily="34" charset="0"/>
              </a:rPr>
              <a:t>, </a:t>
            </a:r>
            <a:r>
              <a:rPr lang="ru-RU" sz="1600" dirty="0" err="1">
                <a:solidFill>
                  <a:srgbClr val="002060"/>
                </a:solidFill>
                <a:latin typeface="Calibri" pitchFamily="34" charset="0"/>
              </a:rPr>
              <a:t>шалқасынан</a:t>
            </a:r>
            <a:r>
              <a:rPr lang="ru-RU" sz="1600" dirty="0">
                <a:solidFill>
                  <a:srgbClr val="002060"/>
                </a:solidFill>
                <a:latin typeface="Calibri" pitchFamily="34" charset="0"/>
              </a:rPr>
              <a:t>  </a:t>
            </a:r>
            <a:r>
              <a:rPr lang="ru-RU" sz="1600" dirty="0" err="1">
                <a:solidFill>
                  <a:srgbClr val="002060"/>
                </a:solidFill>
                <a:latin typeface="Calibri" pitchFamily="34" charset="0"/>
              </a:rPr>
              <a:t>құлау</a:t>
            </a:r>
            <a:r>
              <a:rPr lang="ru-RU" sz="1600" dirty="0">
                <a:solidFill>
                  <a:srgbClr val="002060"/>
                </a:solidFill>
                <a:latin typeface="Calibri" pitchFamily="34" charset="0"/>
              </a:rPr>
              <a:t> </a:t>
            </a:r>
            <a:r>
              <a:rPr lang="ru-RU" sz="1600" dirty="0" err="1">
                <a:solidFill>
                  <a:srgbClr val="002060"/>
                </a:solidFill>
                <a:latin typeface="Calibri" pitchFamily="34" charset="0"/>
              </a:rPr>
              <a:t>ең</a:t>
            </a:r>
            <a:r>
              <a:rPr lang="ru-RU" sz="1600" dirty="0">
                <a:solidFill>
                  <a:srgbClr val="002060"/>
                </a:solidFill>
                <a:latin typeface="Calibri" pitchFamily="34" charset="0"/>
              </a:rPr>
              <a:t> </a:t>
            </a:r>
            <a:r>
              <a:rPr lang="ru-RU" sz="1600" dirty="0" err="1">
                <a:solidFill>
                  <a:srgbClr val="002060"/>
                </a:solidFill>
                <a:latin typeface="Calibri" pitchFamily="34" charset="0"/>
              </a:rPr>
              <a:t>қауіпті</a:t>
            </a:r>
            <a:r>
              <a:rPr lang="ru-RU" sz="1600" dirty="0">
                <a:solidFill>
                  <a:srgbClr val="002060"/>
                </a:solidFill>
                <a:latin typeface="Calibri" pitchFamily="34" charset="0"/>
              </a:rPr>
              <a:t> </a:t>
            </a:r>
            <a:r>
              <a:rPr lang="ru-RU" sz="1600" dirty="0" err="1">
                <a:solidFill>
                  <a:srgbClr val="002060"/>
                </a:solidFill>
                <a:latin typeface="Calibri" pitchFamily="34" charset="0"/>
              </a:rPr>
              <a:t>болып</a:t>
            </a:r>
            <a:r>
              <a:rPr lang="ru-RU" sz="1600" dirty="0">
                <a:solidFill>
                  <a:srgbClr val="002060"/>
                </a:solidFill>
                <a:latin typeface="Calibri" pitchFamily="34" charset="0"/>
              </a:rPr>
              <a:t> </a:t>
            </a:r>
            <a:r>
              <a:rPr lang="ru-RU" sz="1600" dirty="0" err="1">
                <a:solidFill>
                  <a:srgbClr val="002060"/>
                </a:solidFill>
                <a:latin typeface="Calibri" pitchFamily="34" charset="0"/>
              </a:rPr>
              <a:t>табылады</a:t>
            </a:r>
            <a:r>
              <a:rPr lang="ru-RU" sz="1600" dirty="0">
                <a:solidFill>
                  <a:srgbClr val="002060"/>
                </a:solidFill>
                <a:latin typeface="Calibri" pitchFamily="34" charset="0"/>
              </a:rPr>
              <a:t>, </a:t>
            </a:r>
            <a:r>
              <a:rPr lang="ru-RU" sz="1600" dirty="0" err="1">
                <a:solidFill>
                  <a:srgbClr val="002060"/>
                </a:solidFill>
                <a:latin typeface="Calibri" pitchFamily="34" charset="0"/>
              </a:rPr>
              <a:t>себебі</a:t>
            </a:r>
            <a:r>
              <a:rPr lang="ru-RU" sz="1600" dirty="0">
                <a:solidFill>
                  <a:srgbClr val="002060"/>
                </a:solidFill>
                <a:latin typeface="Calibri" pitchFamily="34" charset="0"/>
              </a:rPr>
              <a:t>, осы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мидың</a:t>
            </a:r>
            <a:r>
              <a:rPr lang="ru-RU" sz="1600" dirty="0">
                <a:solidFill>
                  <a:srgbClr val="002060"/>
                </a:solidFill>
                <a:latin typeface="Calibri" pitchFamily="34" charset="0"/>
              </a:rPr>
              <a:t> </a:t>
            </a:r>
            <a:r>
              <a:rPr lang="ru-RU" sz="1600" dirty="0" err="1">
                <a:solidFill>
                  <a:srgbClr val="002060"/>
                </a:solidFill>
                <a:latin typeface="Calibri" pitchFamily="34" charset="0"/>
              </a:rPr>
              <a:t>шайқалуы</a:t>
            </a:r>
            <a:r>
              <a:rPr lang="ru-RU" sz="1600" dirty="0">
                <a:solidFill>
                  <a:srgbClr val="002060"/>
                </a:solidFill>
                <a:latin typeface="Calibri" pitchFamily="34" charset="0"/>
              </a:rPr>
              <a:t> </a:t>
            </a:r>
            <a:r>
              <a:rPr lang="ru-RU" sz="1600" dirty="0" err="1">
                <a:solidFill>
                  <a:srgbClr val="002060"/>
                </a:solidFill>
                <a:latin typeface="Calibri" pitchFamily="34" charset="0"/>
              </a:rPr>
              <a:t>мүмкін</a:t>
            </a:r>
            <a:r>
              <a:rPr lang="ru-RU" sz="1600" dirty="0">
                <a:solidFill>
                  <a:srgbClr val="002060"/>
                </a:solidFill>
                <a:latin typeface="Calibri" pitchFamily="34" charset="0"/>
              </a:rPr>
              <a:t>. </a:t>
            </a:r>
            <a:r>
              <a:rPr lang="ru-RU" sz="1600" dirty="0" err="1">
                <a:solidFill>
                  <a:srgbClr val="002060"/>
                </a:solidFill>
                <a:latin typeface="Calibri" pitchFamily="34" charset="0"/>
              </a:rPr>
              <a:t>Жарақат</a:t>
            </a:r>
            <a:r>
              <a:rPr lang="ru-RU" sz="1600" dirty="0">
                <a:solidFill>
                  <a:srgbClr val="002060"/>
                </a:solidFill>
                <a:latin typeface="Calibri" pitchFamily="34" charset="0"/>
              </a:rPr>
              <a:t> </a:t>
            </a:r>
            <a:r>
              <a:rPr lang="ru-RU" sz="1600" dirty="0" err="1">
                <a:solidFill>
                  <a:srgbClr val="002060"/>
                </a:solidFill>
                <a:latin typeface="Calibri" pitchFamily="34" charset="0"/>
              </a:rPr>
              <a:t>алған</a:t>
            </a:r>
            <a:r>
              <a:rPr lang="ru-RU" sz="1600" dirty="0">
                <a:solidFill>
                  <a:srgbClr val="002060"/>
                </a:solidFill>
                <a:latin typeface="Calibri" pitchFamily="34" charset="0"/>
              </a:rPr>
              <a:t> </a:t>
            </a:r>
            <a:r>
              <a:rPr lang="ru-RU" sz="1600" dirty="0" err="1">
                <a:solidFill>
                  <a:srgbClr val="002060"/>
                </a:solidFill>
                <a:latin typeface="Calibri" pitchFamily="34" charset="0"/>
              </a:rPr>
              <a:t>кезде</a:t>
            </a:r>
            <a:r>
              <a:rPr lang="ru-RU" sz="1600" dirty="0">
                <a:solidFill>
                  <a:srgbClr val="002060"/>
                </a:solidFill>
                <a:latin typeface="Calibri" pitchFamily="34" charset="0"/>
              </a:rPr>
              <a:t> </a:t>
            </a:r>
            <a:r>
              <a:rPr lang="ru-RU" sz="1600" dirty="0" err="1">
                <a:solidFill>
                  <a:srgbClr val="002060"/>
                </a:solidFill>
                <a:latin typeface="Calibri" pitchFamily="34" charset="0"/>
              </a:rPr>
              <a:t>міндетті</a:t>
            </a:r>
            <a:r>
              <a:rPr lang="ru-RU" sz="1600" dirty="0">
                <a:solidFill>
                  <a:srgbClr val="002060"/>
                </a:solidFill>
                <a:latin typeface="Calibri" pitchFamily="34" charset="0"/>
              </a:rPr>
              <a:t> </a:t>
            </a:r>
            <a:r>
              <a:rPr lang="ru-RU" sz="1600" dirty="0" err="1">
                <a:solidFill>
                  <a:srgbClr val="002060"/>
                </a:solidFill>
                <a:latin typeface="Calibri" pitchFamily="34" charset="0"/>
              </a:rPr>
              <a:t>түрде</a:t>
            </a:r>
            <a:r>
              <a:rPr lang="ru-RU" sz="1600" dirty="0">
                <a:solidFill>
                  <a:srgbClr val="002060"/>
                </a:solidFill>
                <a:latin typeface="Calibri" pitchFamily="34" charset="0"/>
              </a:rPr>
              <a:t> </a:t>
            </a:r>
            <a:r>
              <a:rPr lang="ru-RU" sz="1600" dirty="0" err="1">
                <a:solidFill>
                  <a:srgbClr val="002060"/>
                </a:solidFill>
                <a:latin typeface="Calibri" pitchFamily="34" charset="0"/>
              </a:rPr>
              <a:t>жедел</a:t>
            </a:r>
            <a:r>
              <a:rPr lang="ru-RU" sz="1600" dirty="0">
                <a:solidFill>
                  <a:srgbClr val="002060"/>
                </a:solidFill>
                <a:latin typeface="Calibri" pitchFamily="34" charset="0"/>
              </a:rPr>
              <a:t> </a:t>
            </a:r>
            <a:r>
              <a:rPr lang="ru-RU" sz="1600" dirty="0" err="1">
                <a:solidFill>
                  <a:srgbClr val="002060"/>
                </a:solidFill>
                <a:latin typeface="Calibri" pitchFamily="34" charset="0"/>
              </a:rPr>
              <a:t>жәрдем</a:t>
            </a:r>
            <a:r>
              <a:rPr lang="ru-RU" sz="1600" dirty="0">
                <a:solidFill>
                  <a:srgbClr val="002060"/>
                </a:solidFill>
                <a:latin typeface="Calibri" pitchFamily="34" charset="0"/>
              </a:rPr>
              <a:t> </a:t>
            </a:r>
            <a:r>
              <a:rPr lang="ru-RU" sz="1600" dirty="0" err="1">
                <a:solidFill>
                  <a:srgbClr val="002060"/>
                </a:solidFill>
                <a:latin typeface="Calibri" pitchFamily="34" charset="0"/>
              </a:rPr>
              <a:t>қызметіне</a:t>
            </a:r>
            <a:r>
              <a:rPr lang="ru-RU" sz="1600" dirty="0">
                <a:solidFill>
                  <a:srgbClr val="002060"/>
                </a:solidFill>
                <a:latin typeface="Calibri" pitchFamily="34" charset="0"/>
              </a:rPr>
              <a:t> </a:t>
            </a:r>
            <a:r>
              <a:rPr lang="ru-RU" sz="1600" dirty="0" err="1">
                <a:solidFill>
                  <a:srgbClr val="002060"/>
                </a:solidFill>
                <a:latin typeface="Calibri" pitchFamily="34" charset="0"/>
              </a:rPr>
              <a:t>хабарласу</a:t>
            </a:r>
            <a:r>
              <a:rPr lang="ru-RU" sz="1600" dirty="0">
                <a:solidFill>
                  <a:srgbClr val="002060"/>
                </a:solidFill>
                <a:latin typeface="Calibri" pitchFamily="34" charset="0"/>
              </a:rPr>
              <a:t> </a:t>
            </a:r>
            <a:r>
              <a:rPr lang="ru-RU" sz="1600" dirty="0" err="1">
                <a:solidFill>
                  <a:srgbClr val="002060"/>
                </a:solidFill>
                <a:latin typeface="Calibri" pitchFamily="34" charset="0"/>
              </a:rPr>
              <a:t>қажет</a:t>
            </a:r>
            <a:r>
              <a:rPr lang="ru-RU" sz="1600" dirty="0">
                <a:solidFill>
                  <a:srgbClr val="002060"/>
                </a:solidFill>
                <a:latin typeface="Calibri" pitchFamily="34" charset="0"/>
              </a:rPr>
              <a:t>.</a:t>
            </a:r>
            <a:r>
              <a:rPr lang="ru-RU" dirty="0">
                <a:solidFill>
                  <a:srgbClr val="002060"/>
                </a:solidFill>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34925" y="0"/>
            <a:ext cx="9109075" cy="6858000"/>
          </a:xfrm>
          <a:prstGeom prst="rect">
            <a:avLst/>
          </a:prstGeom>
          <a:noFill/>
          <a:ln w="9525">
            <a:noFill/>
            <a:miter lim="800000"/>
            <a:headEnd/>
            <a:tailEnd/>
          </a:ln>
        </p:spPr>
      </p:pic>
      <p:sp>
        <p:nvSpPr>
          <p:cNvPr id="15362" name="Прямоугольник 3"/>
          <p:cNvSpPr>
            <a:spLocks noChangeArrowheads="1"/>
          </p:cNvSpPr>
          <p:nvPr/>
        </p:nvSpPr>
        <p:spPr bwMode="auto">
          <a:xfrm>
            <a:off x="900113" y="1166813"/>
            <a:ext cx="7416800" cy="2862262"/>
          </a:xfrm>
          <a:prstGeom prst="rect">
            <a:avLst/>
          </a:prstGeom>
          <a:noFill/>
          <a:ln w="9525">
            <a:noFill/>
            <a:miter lim="800000"/>
            <a:headEnd/>
            <a:tailEnd/>
          </a:ln>
        </p:spPr>
        <p:txBody>
          <a:bodyPr>
            <a:spAutoFit/>
          </a:bodyPr>
          <a:lstStyle/>
          <a:p>
            <a:r>
              <a:rPr lang="ru-RU">
                <a:solidFill>
                  <a:srgbClr val="002060"/>
                </a:solidFill>
                <a:latin typeface="Calibri" pitchFamily="34" charset="0"/>
              </a:rPr>
              <a:t>Естеріңізде болсын: әдетте мұз сүңгілері су жиналған жерде пайда болады, сол себепті үйлердің фасадын айналып өту керек. </a:t>
            </a:r>
          </a:p>
          <a:p>
            <a:r>
              <a:rPr lang="ru-RU">
                <a:solidFill>
                  <a:srgbClr val="002060"/>
                </a:solidFill>
                <a:latin typeface="Calibri" pitchFamily="34" charset="0"/>
              </a:rPr>
              <a:t>Қауіпсіздік ережелерін сақтаңыздар және мүмкіндігінше ғимараттардың қабырғаларына жақын жүрмеңіз.</a:t>
            </a:r>
          </a:p>
          <a:p>
            <a:r>
              <a:rPr lang="ru-RU">
                <a:solidFill>
                  <a:srgbClr val="002060"/>
                </a:solidFill>
                <a:latin typeface="Calibri" pitchFamily="34" charset="0"/>
              </a:rPr>
              <a:t>Егер тротуарда жүрген кезде жоғарыдан күмәнді дыбыстар шықса, жоғары қарап, не екенін тексерудің қажеті жоқ. Ол жылжыған қар немесе мұз кесегі болуы мүмкін. Ғимараттан алыс қашуға да болмайды. Қабырғаға тезірек сүйеніп, шатырдың шетін қалқа ретінде қолдану керек.</a:t>
            </a:r>
          </a:p>
          <a:p>
            <a:r>
              <a:rPr lang="ru-RU">
                <a:solidFill>
                  <a:srgbClr val="002060"/>
                </a:solidFill>
                <a:latin typeface="Calibri" pitchFamily="34" charset="0"/>
              </a:rPr>
              <a:t>Үнемі қоршалған жер телімдеріне мән беріп, қауіпті жерлерге кіруден бас тартыңыз.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9525" y="0"/>
            <a:ext cx="9144000" cy="6843713"/>
          </a:xfrm>
          <a:prstGeom prst="rect">
            <a:avLst/>
          </a:prstGeom>
          <a:noFill/>
          <a:ln w="9525">
            <a:noFill/>
            <a:miter lim="800000"/>
            <a:headEnd/>
            <a:tailEnd/>
          </a:ln>
        </p:spPr>
      </p:pic>
      <p:sp>
        <p:nvSpPr>
          <p:cNvPr id="4" name="Прямоугольник 3"/>
          <p:cNvSpPr/>
          <p:nvPr/>
        </p:nvSpPr>
        <p:spPr>
          <a:xfrm>
            <a:off x="542925" y="836613"/>
            <a:ext cx="6173788" cy="4248150"/>
          </a:xfrm>
          <a:prstGeom prst="rect">
            <a:avLst/>
          </a:prstGeom>
        </p:spPr>
        <p:txBody>
          <a:bodyPr>
            <a:spAutoFit/>
          </a:bodyPr>
          <a:lstStyle/>
          <a:p>
            <a:pPr fontAlgn="auto">
              <a:spcBef>
                <a:spcPts val="0"/>
              </a:spcBef>
              <a:spcAft>
                <a:spcPts val="0"/>
              </a:spcAft>
              <a:defRPr/>
            </a:pPr>
            <a:r>
              <a:rPr lang="ru-RU" dirty="0" err="1">
                <a:solidFill>
                  <a:srgbClr val="002060"/>
                </a:solidFill>
                <a:latin typeface="+mn-lt"/>
                <a:cs typeface="+mn-cs"/>
              </a:rPr>
              <a:t>Көктайғақ</a:t>
            </a:r>
            <a:r>
              <a:rPr lang="ru-RU" dirty="0">
                <a:solidFill>
                  <a:srgbClr val="002060"/>
                </a:solidFill>
                <a:latin typeface="+mn-lt"/>
                <a:cs typeface="+mn-cs"/>
              </a:rPr>
              <a:t> </a:t>
            </a:r>
            <a:r>
              <a:rPr lang="ru-RU" dirty="0" err="1">
                <a:solidFill>
                  <a:srgbClr val="002060"/>
                </a:solidFill>
                <a:latin typeface="+mn-lt"/>
                <a:cs typeface="+mn-cs"/>
              </a:rPr>
              <a:t>апаттарынан</a:t>
            </a:r>
            <a:r>
              <a:rPr lang="ru-RU" dirty="0">
                <a:solidFill>
                  <a:srgbClr val="002060"/>
                </a:solidFill>
                <a:latin typeface="+mn-lt"/>
                <a:cs typeface="+mn-cs"/>
              </a:rPr>
              <a:t> </a:t>
            </a:r>
            <a:r>
              <a:rPr lang="ru-RU" dirty="0" err="1">
                <a:solidFill>
                  <a:srgbClr val="002060"/>
                </a:solidFill>
                <a:latin typeface="+mn-lt"/>
                <a:cs typeface="+mn-cs"/>
              </a:rPr>
              <a:t>өз</a:t>
            </a:r>
            <a:r>
              <a:rPr lang="ru-RU" dirty="0">
                <a:solidFill>
                  <a:srgbClr val="002060"/>
                </a:solidFill>
                <a:latin typeface="+mn-lt"/>
                <a:cs typeface="+mn-cs"/>
              </a:rPr>
              <a:t> </a:t>
            </a:r>
            <a:r>
              <a:rPr lang="ru-RU" dirty="0" err="1">
                <a:solidFill>
                  <a:srgbClr val="002060"/>
                </a:solidFill>
                <a:latin typeface="+mn-lt"/>
                <a:cs typeface="+mn-cs"/>
              </a:rPr>
              <a:t>өзіңді</a:t>
            </a:r>
            <a:r>
              <a:rPr lang="ru-RU" dirty="0">
                <a:solidFill>
                  <a:srgbClr val="002060"/>
                </a:solidFill>
                <a:latin typeface="+mn-lt"/>
                <a:cs typeface="+mn-cs"/>
              </a:rPr>
              <a:t> </a:t>
            </a:r>
            <a:r>
              <a:rPr lang="ru-RU" dirty="0" err="1">
                <a:solidFill>
                  <a:srgbClr val="002060"/>
                </a:solidFill>
                <a:latin typeface="+mn-lt"/>
                <a:cs typeface="+mn-cs"/>
              </a:rPr>
              <a:t>қорғаудың</a:t>
            </a:r>
            <a:r>
              <a:rPr lang="ru-RU" dirty="0">
                <a:solidFill>
                  <a:srgbClr val="002060"/>
                </a:solidFill>
                <a:latin typeface="+mn-lt"/>
                <a:cs typeface="+mn-cs"/>
              </a:rPr>
              <a:t> </a:t>
            </a:r>
            <a:r>
              <a:rPr lang="ru-RU" dirty="0" err="1">
                <a:solidFill>
                  <a:srgbClr val="002060"/>
                </a:solidFill>
                <a:latin typeface="+mn-lt"/>
                <a:cs typeface="+mn-cs"/>
              </a:rPr>
              <a:t>ең</a:t>
            </a:r>
            <a:r>
              <a:rPr lang="ru-RU" dirty="0">
                <a:solidFill>
                  <a:srgbClr val="002060"/>
                </a:solidFill>
                <a:latin typeface="+mn-lt"/>
                <a:cs typeface="+mn-cs"/>
              </a:rPr>
              <a:t> </a:t>
            </a:r>
            <a:r>
              <a:rPr lang="ru-RU" dirty="0" err="1">
                <a:solidFill>
                  <a:srgbClr val="002060"/>
                </a:solidFill>
                <a:latin typeface="+mn-lt"/>
                <a:cs typeface="+mn-cs"/>
              </a:rPr>
              <a:t>бір</a:t>
            </a:r>
            <a:r>
              <a:rPr lang="ru-RU" dirty="0">
                <a:solidFill>
                  <a:srgbClr val="002060"/>
                </a:solidFill>
                <a:latin typeface="+mn-lt"/>
                <a:cs typeface="+mn-cs"/>
              </a:rPr>
              <a:t> </a:t>
            </a:r>
            <a:r>
              <a:rPr lang="ru-RU" dirty="0" err="1">
                <a:solidFill>
                  <a:srgbClr val="002060"/>
                </a:solidFill>
                <a:latin typeface="+mn-lt"/>
                <a:cs typeface="+mn-cs"/>
              </a:rPr>
              <a:t>дұрыс</a:t>
            </a:r>
            <a:r>
              <a:rPr lang="ru-RU" dirty="0">
                <a:solidFill>
                  <a:srgbClr val="002060"/>
                </a:solidFill>
                <a:latin typeface="+mn-lt"/>
                <a:cs typeface="+mn-cs"/>
              </a:rPr>
              <a:t> </a:t>
            </a:r>
            <a:r>
              <a:rPr lang="ru-RU" dirty="0" err="1">
                <a:solidFill>
                  <a:srgbClr val="002060"/>
                </a:solidFill>
                <a:latin typeface="+mn-lt"/>
                <a:cs typeface="+mn-cs"/>
              </a:rPr>
              <a:t>тәсілі</a:t>
            </a:r>
            <a:r>
              <a:rPr lang="ru-RU" dirty="0">
                <a:solidFill>
                  <a:srgbClr val="002060"/>
                </a:solidFill>
                <a:latin typeface="+mn-lt"/>
                <a:cs typeface="+mn-cs"/>
              </a:rPr>
              <a:t> </a:t>
            </a:r>
            <a:r>
              <a:rPr lang="ru-RU" dirty="0" err="1">
                <a:solidFill>
                  <a:srgbClr val="002060"/>
                </a:solidFill>
                <a:latin typeface="+mn-lt"/>
                <a:cs typeface="+mn-cs"/>
              </a:rPr>
              <a:t>көшелерде</a:t>
            </a:r>
            <a:r>
              <a:rPr lang="ru-RU" dirty="0">
                <a:solidFill>
                  <a:srgbClr val="002060"/>
                </a:solidFill>
                <a:latin typeface="+mn-lt"/>
                <a:cs typeface="+mn-cs"/>
              </a:rPr>
              <a:t> </a:t>
            </a:r>
            <a:r>
              <a:rPr lang="ru-RU" dirty="0" err="1">
                <a:solidFill>
                  <a:srgbClr val="002060"/>
                </a:solidFill>
                <a:latin typeface="+mn-lt"/>
                <a:cs typeface="+mn-cs"/>
              </a:rPr>
              <a:t>жол</a:t>
            </a:r>
            <a:r>
              <a:rPr lang="ru-RU" dirty="0">
                <a:solidFill>
                  <a:srgbClr val="002060"/>
                </a:solidFill>
                <a:latin typeface="+mn-lt"/>
                <a:cs typeface="+mn-cs"/>
              </a:rPr>
              <a:t> </a:t>
            </a:r>
            <a:r>
              <a:rPr lang="ru-RU" dirty="0" err="1">
                <a:solidFill>
                  <a:srgbClr val="002060"/>
                </a:solidFill>
                <a:latin typeface="+mn-lt"/>
                <a:cs typeface="+mn-cs"/>
              </a:rPr>
              <a:t>жүру</a:t>
            </a:r>
            <a:r>
              <a:rPr lang="ru-RU" dirty="0">
                <a:solidFill>
                  <a:srgbClr val="002060"/>
                </a:solidFill>
                <a:latin typeface="+mn-lt"/>
                <a:cs typeface="+mn-cs"/>
              </a:rPr>
              <a:t> </a:t>
            </a:r>
            <a:r>
              <a:rPr lang="ru-RU" dirty="0" err="1">
                <a:solidFill>
                  <a:srgbClr val="002060"/>
                </a:solidFill>
                <a:latin typeface="+mn-lt"/>
                <a:cs typeface="+mn-cs"/>
              </a:rPr>
              <a:t>ережесін</a:t>
            </a:r>
            <a:r>
              <a:rPr lang="ru-RU" dirty="0">
                <a:solidFill>
                  <a:srgbClr val="002060"/>
                </a:solidFill>
                <a:latin typeface="+mn-lt"/>
                <a:cs typeface="+mn-cs"/>
              </a:rPr>
              <a:t> </a:t>
            </a:r>
            <a:r>
              <a:rPr lang="ru-RU" dirty="0" err="1">
                <a:solidFill>
                  <a:srgbClr val="002060"/>
                </a:solidFill>
                <a:latin typeface="+mn-lt"/>
                <a:cs typeface="+mn-cs"/>
              </a:rPr>
              <a:t>сақтау</a:t>
            </a:r>
            <a:r>
              <a:rPr lang="ru-RU" dirty="0">
                <a:solidFill>
                  <a:srgbClr val="002060"/>
                </a:solidFill>
                <a:latin typeface="+mn-lt"/>
                <a:cs typeface="+mn-cs"/>
              </a:rPr>
              <a:t> </a:t>
            </a:r>
            <a:r>
              <a:rPr lang="ru-RU" dirty="0" err="1">
                <a:solidFill>
                  <a:srgbClr val="002060"/>
                </a:solidFill>
                <a:latin typeface="+mn-lt"/>
                <a:cs typeface="+mn-cs"/>
              </a:rPr>
              <a:t>болып</a:t>
            </a:r>
            <a:r>
              <a:rPr lang="ru-RU" dirty="0">
                <a:solidFill>
                  <a:srgbClr val="002060"/>
                </a:solidFill>
                <a:latin typeface="+mn-lt"/>
                <a:cs typeface="+mn-cs"/>
              </a:rPr>
              <a:t> </a:t>
            </a:r>
            <a:r>
              <a:rPr lang="ru-RU" dirty="0" err="1">
                <a:solidFill>
                  <a:srgbClr val="002060"/>
                </a:solidFill>
                <a:latin typeface="+mn-lt"/>
                <a:cs typeface="+mn-cs"/>
              </a:rPr>
              <a:t>табылады</a:t>
            </a:r>
            <a:r>
              <a:rPr lang="ru-RU" dirty="0">
                <a:solidFill>
                  <a:srgbClr val="002060"/>
                </a:solidFill>
                <a:latin typeface="+mn-lt"/>
                <a:cs typeface="+mn-cs"/>
              </a:rPr>
              <a:t>, </a:t>
            </a:r>
            <a:r>
              <a:rPr lang="ru-RU" dirty="0" err="1">
                <a:solidFill>
                  <a:srgbClr val="002060"/>
                </a:solidFill>
                <a:latin typeface="+mn-lt"/>
                <a:cs typeface="+mn-cs"/>
              </a:rPr>
              <a:t>соның</a:t>
            </a:r>
            <a:r>
              <a:rPr lang="ru-RU" dirty="0">
                <a:solidFill>
                  <a:srgbClr val="002060"/>
                </a:solidFill>
                <a:latin typeface="+mn-lt"/>
                <a:cs typeface="+mn-cs"/>
              </a:rPr>
              <a:t> </a:t>
            </a:r>
            <a:r>
              <a:rPr lang="ru-RU" dirty="0" err="1">
                <a:solidFill>
                  <a:srgbClr val="002060"/>
                </a:solidFill>
                <a:latin typeface="+mn-lt"/>
                <a:cs typeface="+mn-cs"/>
              </a:rPr>
              <a:t>ішінде</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автобустың</a:t>
            </a:r>
            <a:r>
              <a:rPr lang="ru-RU" dirty="0">
                <a:solidFill>
                  <a:srgbClr val="002060"/>
                </a:solidFill>
                <a:latin typeface="+mn-lt"/>
                <a:cs typeface="+mn-cs"/>
              </a:rPr>
              <a:t> </a:t>
            </a:r>
            <a:r>
              <a:rPr lang="ru-RU" dirty="0" err="1">
                <a:solidFill>
                  <a:srgbClr val="002060"/>
                </a:solidFill>
                <a:latin typeface="+mn-lt"/>
                <a:cs typeface="+mn-cs"/>
              </a:rPr>
              <a:t>артынан</a:t>
            </a:r>
            <a:r>
              <a:rPr lang="ru-RU" dirty="0">
                <a:solidFill>
                  <a:srgbClr val="002060"/>
                </a:solidFill>
                <a:latin typeface="+mn-lt"/>
                <a:cs typeface="+mn-cs"/>
              </a:rPr>
              <a:t> </a:t>
            </a:r>
            <a:r>
              <a:rPr lang="ru-RU" dirty="0" err="1">
                <a:solidFill>
                  <a:srgbClr val="002060"/>
                </a:solidFill>
                <a:latin typeface="+mn-lt"/>
                <a:cs typeface="+mn-cs"/>
              </a:rPr>
              <a:t>айналып</a:t>
            </a:r>
            <a:r>
              <a:rPr lang="ru-RU" dirty="0">
                <a:solidFill>
                  <a:srgbClr val="002060"/>
                </a:solidFill>
                <a:latin typeface="+mn-lt"/>
                <a:cs typeface="+mn-cs"/>
              </a:rPr>
              <a:t> </a:t>
            </a:r>
            <a:r>
              <a:rPr lang="ru-RU" dirty="0" err="1">
                <a:solidFill>
                  <a:srgbClr val="002060"/>
                </a:solidFill>
                <a:latin typeface="+mn-lt"/>
                <a:cs typeface="+mn-cs"/>
              </a:rPr>
              <a:t>өту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балаларды</a:t>
            </a:r>
            <a:r>
              <a:rPr lang="ru-RU" dirty="0">
                <a:solidFill>
                  <a:srgbClr val="002060"/>
                </a:solidFill>
                <a:latin typeface="+mn-lt"/>
                <a:cs typeface="+mn-cs"/>
              </a:rPr>
              <a:t> </a:t>
            </a:r>
            <a:r>
              <a:rPr lang="ru-RU" dirty="0" err="1">
                <a:solidFill>
                  <a:srgbClr val="002060"/>
                </a:solidFill>
                <a:latin typeface="+mn-lt"/>
                <a:cs typeface="+mn-cs"/>
              </a:rPr>
              <a:t>өз</a:t>
            </a:r>
            <a:r>
              <a:rPr lang="ru-RU" dirty="0">
                <a:solidFill>
                  <a:srgbClr val="002060"/>
                </a:solidFill>
                <a:latin typeface="+mn-lt"/>
                <a:cs typeface="+mn-cs"/>
              </a:rPr>
              <a:t> </a:t>
            </a:r>
            <a:r>
              <a:rPr lang="ru-RU" dirty="0" err="1">
                <a:solidFill>
                  <a:srgbClr val="002060"/>
                </a:solidFill>
                <a:latin typeface="+mn-lt"/>
                <a:cs typeface="+mn-cs"/>
              </a:rPr>
              <a:t>жаныңнан</a:t>
            </a:r>
            <a:r>
              <a:rPr lang="ru-RU" dirty="0">
                <a:solidFill>
                  <a:srgbClr val="002060"/>
                </a:solidFill>
                <a:latin typeface="+mn-lt"/>
                <a:cs typeface="+mn-cs"/>
              </a:rPr>
              <a:t> </a:t>
            </a:r>
            <a:r>
              <a:rPr lang="ru-RU" dirty="0" err="1">
                <a:solidFill>
                  <a:srgbClr val="002060"/>
                </a:solidFill>
                <a:latin typeface="+mn-lt"/>
                <a:cs typeface="+mn-cs"/>
              </a:rPr>
              <a:t>жібермеу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smtClean="0">
                <a:solidFill>
                  <a:srgbClr val="002060"/>
                </a:solidFill>
                <a:latin typeface="+mn-lt"/>
                <a:cs typeface="+mn-cs"/>
              </a:rPr>
              <a:t>бағдаршамның</a:t>
            </a:r>
            <a:r>
              <a:rPr lang="ru-RU" dirty="0" smtClean="0">
                <a:solidFill>
                  <a:srgbClr val="002060"/>
                </a:solidFill>
                <a:latin typeface="+mn-lt"/>
                <a:cs typeface="+mn-cs"/>
              </a:rPr>
              <a:t> </a:t>
            </a:r>
            <a:r>
              <a:rPr lang="ru-RU" dirty="0" err="1">
                <a:solidFill>
                  <a:srgbClr val="002060"/>
                </a:solidFill>
                <a:latin typeface="+mn-lt"/>
                <a:cs typeface="+mn-cs"/>
              </a:rPr>
              <a:t>қызыл</a:t>
            </a:r>
            <a:r>
              <a:rPr lang="ru-RU" dirty="0">
                <a:solidFill>
                  <a:srgbClr val="002060"/>
                </a:solidFill>
                <a:latin typeface="+mn-lt"/>
                <a:cs typeface="+mn-cs"/>
              </a:rPr>
              <a:t> </a:t>
            </a:r>
            <a:r>
              <a:rPr lang="ru-RU" dirty="0" err="1">
                <a:solidFill>
                  <a:srgbClr val="002060"/>
                </a:solidFill>
                <a:latin typeface="+mn-lt"/>
                <a:cs typeface="+mn-cs"/>
              </a:rPr>
              <a:t>түсі</a:t>
            </a:r>
            <a:r>
              <a:rPr lang="ru-RU" dirty="0">
                <a:solidFill>
                  <a:srgbClr val="002060"/>
                </a:solidFill>
                <a:latin typeface="+mn-lt"/>
                <a:cs typeface="+mn-cs"/>
              </a:rPr>
              <a:t> </a:t>
            </a:r>
            <a:r>
              <a:rPr lang="ru-RU" dirty="0" err="1">
                <a:solidFill>
                  <a:srgbClr val="002060"/>
                </a:solidFill>
                <a:latin typeface="+mn-lt"/>
                <a:cs typeface="+mn-cs"/>
              </a:rPr>
              <a:t>жанып</a:t>
            </a:r>
            <a:r>
              <a:rPr lang="ru-RU" dirty="0">
                <a:solidFill>
                  <a:srgbClr val="002060"/>
                </a:solidFill>
                <a:latin typeface="+mn-lt"/>
                <a:cs typeface="+mn-cs"/>
              </a:rPr>
              <a:t> </a:t>
            </a:r>
            <a:r>
              <a:rPr lang="ru-RU" dirty="0" err="1">
                <a:solidFill>
                  <a:srgbClr val="002060"/>
                </a:solidFill>
                <a:latin typeface="+mn-lt"/>
                <a:cs typeface="+mn-cs"/>
              </a:rPr>
              <a:t>тұрғанда</a:t>
            </a:r>
            <a:r>
              <a:rPr lang="ru-RU" dirty="0">
                <a:solidFill>
                  <a:srgbClr val="002060"/>
                </a:solidFill>
                <a:latin typeface="+mn-lt"/>
                <a:cs typeface="+mn-cs"/>
              </a:rPr>
              <a:t> </a:t>
            </a:r>
            <a:r>
              <a:rPr lang="ru-RU" dirty="0" err="1">
                <a:solidFill>
                  <a:srgbClr val="002060"/>
                </a:solidFill>
                <a:latin typeface="+mn-lt"/>
                <a:cs typeface="+mn-cs"/>
              </a:rPr>
              <a:t>жолдан</a:t>
            </a:r>
            <a:r>
              <a:rPr lang="ru-RU" dirty="0">
                <a:solidFill>
                  <a:srgbClr val="002060"/>
                </a:solidFill>
                <a:latin typeface="+mn-lt"/>
                <a:cs typeface="+mn-cs"/>
              </a:rPr>
              <a:t> </a:t>
            </a:r>
            <a:r>
              <a:rPr lang="ru-RU" dirty="0" err="1">
                <a:solidFill>
                  <a:srgbClr val="002060"/>
                </a:solidFill>
                <a:latin typeface="+mn-lt"/>
                <a:cs typeface="+mn-cs"/>
              </a:rPr>
              <a:t>өтпеу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жолдан</a:t>
            </a:r>
            <a:r>
              <a:rPr lang="ru-RU" dirty="0">
                <a:solidFill>
                  <a:srgbClr val="002060"/>
                </a:solidFill>
                <a:latin typeface="+mn-lt"/>
                <a:cs typeface="+mn-cs"/>
              </a:rPr>
              <a:t> </a:t>
            </a:r>
            <a:r>
              <a:rPr lang="ru-RU" dirty="0" err="1">
                <a:solidFill>
                  <a:srgbClr val="002060"/>
                </a:solidFill>
                <a:latin typeface="+mn-lt"/>
                <a:cs typeface="+mn-cs"/>
              </a:rPr>
              <a:t>өтер</a:t>
            </a:r>
            <a:r>
              <a:rPr lang="ru-RU" dirty="0">
                <a:solidFill>
                  <a:srgbClr val="002060"/>
                </a:solidFill>
                <a:latin typeface="+mn-lt"/>
                <a:cs typeface="+mn-cs"/>
              </a:rPr>
              <a:t> </a:t>
            </a:r>
            <a:r>
              <a:rPr lang="ru-RU" dirty="0" err="1">
                <a:solidFill>
                  <a:srgbClr val="002060"/>
                </a:solidFill>
                <a:latin typeface="+mn-lt"/>
                <a:cs typeface="+mn-cs"/>
              </a:rPr>
              <a:t>кезде</a:t>
            </a:r>
            <a:r>
              <a:rPr lang="ru-RU" dirty="0">
                <a:solidFill>
                  <a:srgbClr val="002060"/>
                </a:solidFill>
                <a:latin typeface="+mn-lt"/>
                <a:cs typeface="+mn-cs"/>
              </a:rPr>
              <a:t> </a:t>
            </a:r>
            <a:r>
              <a:rPr lang="ru-RU" dirty="0" err="1">
                <a:solidFill>
                  <a:srgbClr val="002060"/>
                </a:solidFill>
                <a:latin typeface="+mn-lt"/>
                <a:cs typeface="+mn-cs"/>
              </a:rPr>
              <a:t>ең</a:t>
            </a:r>
            <a:r>
              <a:rPr lang="ru-RU" dirty="0">
                <a:solidFill>
                  <a:srgbClr val="002060"/>
                </a:solidFill>
                <a:latin typeface="+mn-lt"/>
                <a:cs typeface="+mn-cs"/>
              </a:rPr>
              <a:t> </a:t>
            </a:r>
            <a:r>
              <a:rPr lang="ru-RU" dirty="0" err="1">
                <a:solidFill>
                  <a:srgbClr val="002060"/>
                </a:solidFill>
                <a:latin typeface="+mn-lt"/>
                <a:cs typeface="+mn-cs"/>
              </a:rPr>
              <a:t>алдымен</a:t>
            </a:r>
            <a:r>
              <a:rPr lang="ru-RU" dirty="0">
                <a:solidFill>
                  <a:srgbClr val="002060"/>
                </a:solidFill>
                <a:latin typeface="+mn-lt"/>
                <a:cs typeface="+mn-cs"/>
              </a:rPr>
              <a:t> </a:t>
            </a:r>
            <a:r>
              <a:rPr lang="ru-RU" dirty="0" err="1">
                <a:solidFill>
                  <a:srgbClr val="002060"/>
                </a:solidFill>
                <a:latin typeface="+mn-lt"/>
                <a:cs typeface="+mn-cs"/>
              </a:rPr>
              <a:t>солға</a:t>
            </a:r>
            <a:r>
              <a:rPr lang="ru-RU" dirty="0">
                <a:solidFill>
                  <a:srgbClr val="002060"/>
                </a:solidFill>
                <a:latin typeface="+mn-lt"/>
                <a:cs typeface="+mn-cs"/>
              </a:rPr>
              <a:t>, </a:t>
            </a:r>
            <a:r>
              <a:rPr lang="ru-RU" dirty="0" err="1">
                <a:solidFill>
                  <a:srgbClr val="002060"/>
                </a:solidFill>
                <a:latin typeface="+mn-lt"/>
                <a:cs typeface="+mn-cs"/>
              </a:rPr>
              <a:t>содан</a:t>
            </a:r>
            <a:r>
              <a:rPr lang="ru-RU" dirty="0">
                <a:solidFill>
                  <a:srgbClr val="002060"/>
                </a:solidFill>
                <a:latin typeface="+mn-lt"/>
                <a:cs typeface="+mn-cs"/>
              </a:rPr>
              <a:t> </a:t>
            </a:r>
            <a:r>
              <a:rPr lang="ru-RU" dirty="0" err="1">
                <a:solidFill>
                  <a:srgbClr val="002060"/>
                </a:solidFill>
                <a:latin typeface="+mn-lt"/>
                <a:cs typeface="+mn-cs"/>
              </a:rPr>
              <a:t>соң</a:t>
            </a:r>
            <a:r>
              <a:rPr lang="ru-RU" dirty="0">
                <a:solidFill>
                  <a:srgbClr val="002060"/>
                </a:solidFill>
                <a:latin typeface="+mn-lt"/>
                <a:cs typeface="+mn-cs"/>
              </a:rPr>
              <a:t> </a:t>
            </a:r>
            <a:r>
              <a:rPr lang="ru-RU" dirty="0" err="1">
                <a:solidFill>
                  <a:srgbClr val="002060"/>
                </a:solidFill>
                <a:latin typeface="+mn-lt"/>
                <a:cs typeface="+mn-cs"/>
              </a:rPr>
              <a:t>оңға</a:t>
            </a:r>
            <a:r>
              <a:rPr lang="ru-RU" dirty="0">
                <a:solidFill>
                  <a:srgbClr val="002060"/>
                </a:solidFill>
                <a:latin typeface="+mn-lt"/>
                <a:cs typeface="+mn-cs"/>
              </a:rPr>
              <a:t> </a:t>
            </a:r>
            <a:r>
              <a:rPr lang="ru-RU" dirty="0" err="1">
                <a:solidFill>
                  <a:srgbClr val="002060"/>
                </a:solidFill>
                <a:latin typeface="+mn-lt"/>
                <a:cs typeface="+mn-cs"/>
              </a:rPr>
              <a:t>қарау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жолдан</a:t>
            </a:r>
            <a:r>
              <a:rPr lang="ru-RU" dirty="0">
                <a:solidFill>
                  <a:srgbClr val="002060"/>
                </a:solidFill>
                <a:latin typeface="+mn-lt"/>
                <a:cs typeface="+mn-cs"/>
              </a:rPr>
              <a:t> </a:t>
            </a:r>
            <a:r>
              <a:rPr lang="ru-RU" dirty="0" err="1">
                <a:solidFill>
                  <a:srgbClr val="002060"/>
                </a:solidFill>
                <a:latin typeface="+mn-lt"/>
                <a:cs typeface="+mn-cs"/>
              </a:rPr>
              <a:t>өтуге</a:t>
            </a:r>
            <a:r>
              <a:rPr lang="ru-RU" dirty="0">
                <a:solidFill>
                  <a:srgbClr val="002060"/>
                </a:solidFill>
                <a:latin typeface="+mn-lt"/>
                <a:cs typeface="+mn-cs"/>
              </a:rPr>
              <a:t> </a:t>
            </a:r>
            <a:r>
              <a:rPr lang="ru-RU" dirty="0" err="1">
                <a:solidFill>
                  <a:srgbClr val="002060"/>
                </a:solidFill>
                <a:latin typeface="+mn-lt"/>
                <a:cs typeface="+mn-cs"/>
              </a:rPr>
              <a:t>дайындалып</a:t>
            </a:r>
            <a:r>
              <a:rPr lang="ru-RU" dirty="0">
                <a:solidFill>
                  <a:srgbClr val="002060"/>
                </a:solidFill>
                <a:latin typeface="+mn-lt"/>
                <a:cs typeface="+mn-cs"/>
              </a:rPr>
              <a:t> </a:t>
            </a:r>
            <a:r>
              <a:rPr lang="ru-RU" dirty="0" err="1">
                <a:solidFill>
                  <a:srgbClr val="002060"/>
                </a:solidFill>
                <a:latin typeface="+mn-lt"/>
                <a:cs typeface="+mn-cs"/>
              </a:rPr>
              <a:t>тұрған</a:t>
            </a:r>
            <a:r>
              <a:rPr lang="ru-RU" dirty="0">
                <a:solidFill>
                  <a:srgbClr val="002060"/>
                </a:solidFill>
                <a:latin typeface="+mn-lt"/>
                <a:cs typeface="+mn-cs"/>
              </a:rPr>
              <a:t> </a:t>
            </a:r>
            <a:r>
              <a:rPr lang="ru-RU" dirty="0" err="1">
                <a:solidFill>
                  <a:srgbClr val="002060"/>
                </a:solidFill>
                <a:latin typeface="+mn-lt"/>
                <a:cs typeface="+mn-cs"/>
              </a:rPr>
              <a:t>уақытта</a:t>
            </a:r>
            <a:r>
              <a:rPr lang="ru-RU" dirty="0">
                <a:solidFill>
                  <a:srgbClr val="002060"/>
                </a:solidFill>
                <a:latin typeface="+mn-lt"/>
                <a:cs typeface="+mn-cs"/>
              </a:rPr>
              <a:t>  </a:t>
            </a:r>
            <a:r>
              <a:rPr lang="ru-RU" dirty="0" err="1">
                <a:solidFill>
                  <a:srgbClr val="002060"/>
                </a:solidFill>
                <a:latin typeface="+mn-lt"/>
                <a:cs typeface="+mn-cs"/>
              </a:rPr>
              <a:t>жол</a:t>
            </a:r>
            <a:r>
              <a:rPr lang="ru-RU" dirty="0">
                <a:solidFill>
                  <a:srgbClr val="002060"/>
                </a:solidFill>
                <a:latin typeface="+mn-lt"/>
                <a:cs typeface="+mn-cs"/>
              </a:rPr>
              <a:t> </a:t>
            </a:r>
            <a:r>
              <a:rPr lang="ru-RU" dirty="0" err="1">
                <a:solidFill>
                  <a:srgbClr val="002060"/>
                </a:solidFill>
                <a:latin typeface="+mn-lt"/>
                <a:cs typeface="+mn-cs"/>
              </a:rPr>
              <a:t>шетінде</a:t>
            </a:r>
            <a:r>
              <a:rPr lang="ru-RU" dirty="0">
                <a:solidFill>
                  <a:srgbClr val="002060"/>
                </a:solidFill>
                <a:latin typeface="+mn-lt"/>
                <a:cs typeface="+mn-cs"/>
              </a:rPr>
              <a:t> </a:t>
            </a:r>
            <a:r>
              <a:rPr lang="ru-RU" dirty="0" err="1">
                <a:solidFill>
                  <a:srgbClr val="002060"/>
                </a:solidFill>
                <a:latin typeface="+mn-lt"/>
                <a:cs typeface="+mn-cs"/>
              </a:rPr>
              <a:t>тұрмау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a:solidFill>
                  <a:srgbClr val="002060"/>
                </a:solidFill>
                <a:latin typeface="+mn-lt"/>
                <a:cs typeface="+mn-cs"/>
              </a:rPr>
              <a:t>автобус </a:t>
            </a:r>
            <a:r>
              <a:rPr lang="ru-RU" dirty="0" err="1">
                <a:solidFill>
                  <a:srgbClr val="002060"/>
                </a:solidFill>
                <a:latin typeface="+mn-lt"/>
                <a:cs typeface="+mn-cs"/>
              </a:rPr>
              <a:t>аялдамасында</a:t>
            </a:r>
            <a:r>
              <a:rPr lang="ru-RU" dirty="0">
                <a:solidFill>
                  <a:srgbClr val="002060"/>
                </a:solidFill>
                <a:latin typeface="+mn-lt"/>
                <a:cs typeface="+mn-cs"/>
              </a:rPr>
              <a:t> </a:t>
            </a:r>
            <a:r>
              <a:rPr lang="ru-RU" dirty="0" err="1">
                <a:solidFill>
                  <a:srgbClr val="002060"/>
                </a:solidFill>
                <a:latin typeface="+mn-lt"/>
                <a:cs typeface="+mn-cs"/>
              </a:rPr>
              <a:t>жүріп</a:t>
            </a:r>
            <a:r>
              <a:rPr lang="ru-RU" dirty="0">
                <a:solidFill>
                  <a:srgbClr val="002060"/>
                </a:solidFill>
                <a:latin typeface="+mn-lt"/>
                <a:cs typeface="+mn-cs"/>
              </a:rPr>
              <a:t> </a:t>
            </a:r>
            <a:r>
              <a:rPr lang="ru-RU" dirty="0" err="1">
                <a:solidFill>
                  <a:srgbClr val="002060"/>
                </a:solidFill>
                <a:latin typeface="+mn-lt"/>
                <a:cs typeface="+mn-cs"/>
              </a:rPr>
              <a:t>жатқан</a:t>
            </a:r>
            <a:r>
              <a:rPr lang="ru-RU" dirty="0">
                <a:solidFill>
                  <a:srgbClr val="002060"/>
                </a:solidFill>
                <a:latin typeface="+mn-lt"/>
                <a:cs typeface="+mn-cs"/>
              </a:rPr>
              <a:t> </a:t>
            </a:r>
            <a:r>
              <a:rPr lang="ru-RU" dirty="0" err="1">
                <a:solidFill>
                  <a:srgbClr val="002060"/>
                </a:solidFill>
                <a:latin typeface="+mn-lt"/>
                <a:cs typeface="+mn-cs"/>
              </a:rPr>
              <a:t>көлікке</a:t>
            </a:r>
            <a:r>
              <a:rPr lang="ru-RU" dirty="0">
                <a:solidFill>
                  <a:srgbClr val="002060"/>
                </a:solidFill>
                <a:latin typeface="+mn-lt"/>
                <a:cs typeface="+mn-cs"/>
              </a:rPr>
              <a:t> </a:t>
            </a:r>
            <a:r>
              <a:rPr lang="ru-RU" dirty="0" err="1">
                <a:solidFill>
                  <a:srgbClr val="002060"/>
                </a:solidFill>
                <a:latin typeface="+mn-lt"/>
                <a:cs typeface="+mn-cs"/>
              </a:rPr>
              <a:t>артыңмен</a:t>
            </a:r>
            <a:r>
              <a:rPr lang="ru-RU" dirty="0">
                <a:solidFill>
                  <a:srgbClr val="002060"/>
                </a:solidFill>
                <a:latin typeface="+mn-lt"/>
                <a:cs typeface="+mn-cs"/>
              </a:rPr>
              <a:t> </a:t>
            </a:r>
            <a:r>
              <a:rPr lang="ru-RU" dirty="0" err="1">
                <a:solidFill>
                  <a:srgbClr val="002060"/>
                </a:solidFill>
                <a:latin typeface="+mn-lt"/>
                <a:cs typeface="+mn-cs"/>
              </a:rPr>
              <a:t>бұрылмау</a:t>
            </a:r>
            <a:r>
              <a:rPr lang="ru-RU" dirty="0">
                <a:solidFill>
                  <a:srgbClr val="002060"/>
                </a:solidFill>
                <a:latin typeface="+mn-lt"/>
                <a:cs typeface="+mn-cs"/>
              </a:rPr>
              <a:t>;</a:t>
            </a:r>
          </a:p>
          <a:p>
            <a:pPr marL="285750" indent="-285750" fontAlgn="auto">
              <a:spcBef>
                <a:spcPts val="0"/>
              </a:spcBef>
              <a:spcAft>
                <a:spcPts val="0"/>
              </a:spcAft>
              <a:buFont typeface="Wingdings" panose="05000000000000000000" pitchFamily="2" charset="2"/>
              <a:buChar char="v"/>
              <a:defRPr/>
            </a:pPr>
            <a:r>
              <a:rPr lang="ru-RU" dirty="0" err="1">
                <a:solidFill>
                  <a:srgbClr val="002060"/>
                </a:solidFill>
                <a:latin typeface="+mn-lt"/>
                <a:cs typeface="+mn-cs"/>
              </a:rPr>
              <a:t>көлік</a:t>
            </a:r>
            <a:r>
              <a:rPr lang="ru-RU" dirty="0">
                <a:solidFill>
                  <a:srgbClr val="002060"/>
                </a:solidFill>
                <a:latin typeface="+mn-lt"/>
                <a:cs typeface="+mn-cs"/>
              </a:rPr>
              <a:t> </a:t>
            </a:r>
            <a:r>
              <a:rPr lang="ru-RU" dirty="0" err="1">
                <a:solidFill>
                  <a:srgbClr val="002060"/>
                </a:solidFill>
                <a:latin typeface="+mn-lt"/>
                <a:cs typeface="+mn-cs"/>
              </a:rPr>
              <a:t>қатты</a:t>
            </a:r>
            <a:r>
              <a:rPr lang="ru-RU" dirty="0">
                <a:solidFill>
                  <a:srgbClr val="002060"/>
                </a:solidFill>
                <a:latin typeface="+mn-lt"/>
                <a:cs typeface="+mn-cs"/>
              </a:rPr>
              <a:t> </a:t>
            </a:r>
            <a:r>
              <a:rPr lang="ru-RU" dirty="0" err="1">
                <a:solidFill>
                  <a:srgbClr val="002060"/>
                </a:solidFill>
                <a:latin typeface="+mn-lt"/>
                <a:cs typeface="+mn-cs"/>
              </a:rPr>
              <a:t>жылдамдықпен</a:t>
            </a:r>
            <a:r>
              <a:rPr lang="ru-RU" dirty="0">
                <a:solidFill>
                  <a:srgbClr val="002060"/>
                </a:solidFill>
                <a:latin typeface="+mn-lt"/>
                <a:cs typeface="+mn-cs"/>
              </a:rPr>
              <a:t> </a:t>
            </a:r>
            <a:r>
              <a:rPr lang="ru-RU" dirty="0" err="1">
                <a:solidFill>
                  <a:srgbClr val="002060"/>
                </a:solidFill>
                <a:latin typeface="+mn-lt"/>
                <a:cs typeface="+mn-cs"/>
              </a:rPr>
              <a:t>жүріп</a:t>
            </a:r>
            <a:r>
              <a:rPr lang="ru-RU" dirty="0">
                <a:solidFill>
                  <a:srgbClr val="002060"/>
                </a:solidFill>
                <a:latin typeface="+mn-lt"/>
                <a:cs typeface="+mn-cs"/>
              </a:rPr>
              <a:t>, </a:t>
            </a:r>
            <a:r>
              <a:rPr lang="ru-RU" dirty="0" err="1">
                <a:solidFill>
                  <a:srgbClr val="002060"/>
                </a:solidFill>
                <a:latin typeface="+mn-lt"/>
                <a:cs typeface="+mn-cs"/>
              </a:rPr>
              <a:t>өміріңізге</a:t>
            </a:r>
            <a:r>
              <a:rPr lang="ru-RU" dirty="0">
                <a:solidFill>
                  <a:srgbClr val="002060"/>
                </a:solidFill>
                <a:latin typeface="+mn-lt"/>
                <a:cs typeface="+mn-cs"/>
              </a:rPr>
              <a:t> </a:t>
            </a:r>
            <a:r>
              <a:rPr lang="ru-RU" dirty="0" err="1">
                <a:solidFill>
                  <a:srgbClr val="002060"/>
                </a:solidFill>
                <a:latin typeface="+mn-lt"/>
                <a:cs typeface="+mn-cs"/>
              </a:rPr>
              <a:t>қауіп</a:t>
            </a:r>
            <a:r>
              <a:rPr lang="ru-RU" dirty="0">
                <a:solidFill>
                  <a:srgbClr val="002060"/>
                </a:solidFill>
                <a:latin typeface="+mn-lt"/>
                <a:cs typeface="+mn-cs"/>
              </a:rPr>
              <a:t> </a:t>
            </a:r>
            <a:r>
              <a:rPr lang="ru-RU" dirty="0" err="1">
                <a:solidFill>
                  <a:srgbClr val="002060"/>
                </a:solidFill>
                <a:latin typeface="+mn-lt"/>
                <a:cs typeface="+mn-cs"/>
              </a:rPr>
              <a:t>төндіруі</a:t>
            </a:r>
            <a:r>
              <a:rPr lang="ru-RU" dirty="0">
                <a:solidFill>
                  <a:srgbClr val="002060"/>
                </a:solidFill>
                <a:latin typeface="+mn-lt"/>
                <a:cs typeface="+mn-cs"/>
              </a:rPr>
              <a:t> </a:t>
            </a:r>
            <a:r>
              <a:rPr lang="ru-RU" dirty="0" err="1">
                <a:solidFill>
                  <a:srgbClr val="002060"/>
                </a:solidFill>
                <a:latin typeface="+mn-lt"/>
                <a:cs typeface="+mn-cs"/>
              </a:rPr>
              <a:t>мүмкін</a:t>
            </a:r>
            <a:r>
              <a:rPr lang="ru-RU" dirty="0">
                <a:solidFill>
                  <a:srgbClr val="002060"/>
                </a:solidFill>
                <a:latin typeface="+mn-lt"/>
                <a:cs typeface="+mn-c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Группа 1"/>
          <p:cNvGrpSpPr>
            <a:grpSpLocks/>
          </p:cNvGrpSpPr>
          <p:nvPr/>
        </p:nvGrpSpPr>
        <p:grpSpPr bwMode="auto">
          <a:xfrm>
            <a:off x="23813" y="14288"/>
            <a:ext cx="9096375" cy="6829425"/>
            <a:chOff x="23813" y="14288"/>
            <a:chExt cx="9096375" cy="6829425"/>
          </a:xfrm>
        </p:grpSpPr>
        <p:pic>
          <p:nvPicPr>
            <p:cNvPr id="17410" name="Picture 3"/>
            <p:cNvPicPr>
              <a:picLocks noChangeAspect="1" noChangeArrowheads="1"/>
            </p:cNvPicPr>
            <p:nvPr/>
          </p:nvPicPr>
          <p:blipFill>
            <a:blip r:embed="rId2"/>
            <a:srcRect/>
            <a:stretch>
              <a:fillRect/>
            </a:stretch>
          </p:blipFill>
          <p:spPr bwMode="auto">
            <a:xfrm>
              <a:off x="23813" y="14288"/>
              <a:ext cx="9096375" cy="6829425"/>
            </a:xfrm>
            <a:prstGeom prst="rect">
              <a:avLst/>
            </a:prstGeom>
            <a:noFill/>
            <a:ln w="9525">
              <a:noFill/>
              <a:miter lim="800000"/>
              <a:headEnd/>
              <a:tailEnd/>
            </a:ln>
          </p:spPr>
        </p:pic>
        <p:sp>
          <p:nvSpPr>
            <p:cNvPr id="4" name="Прямоугольник 3"/>
            <p:cNvSpPr/>
            <p:nvPr/>
          </p:nvSpPr>
          <p:spPr>
            <a:xfrm rot="1002991">
              <a:off x="3438992" y="2544304"/>
              <a:ext cx="3019160" cy="1077218"/>
            </a:xfrm>
            <a:prstGeom prst="rect">
              <a:avLst/>
            </a:prstGeom>
            <a:noFill/>
          </p:spPr>
          <p:txBody>
            <a:bodyPr wrap="none">
              <a:spAutoFit/>
            </a:bodyPr>
            <a:lstStyle/>
            <a:p>
              <a:pPr algn="ctr" fontAlgn="auto">
                <a:spcBef>
                  <a:spcPts val="0"/>
                </a:spcBef>
                <a:spcAft>
                  <a:spcPts val="0"/>
                </a:spcAft>
                <a:defRPr/>
              </a:pP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Жұқа</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қатпаған</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algn="ctr" fontAlgn="auto">
                <a:spcBef>
                  <a:spcPts val="0"/>
                </a:spcBef>
                <a:spcAft>
                  <a:spcPts val="0"/>
                </a:spcAft>
                <a:defRPr/>
              </a:pP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мұзда</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жүрмеңіз</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endParaRPr lang="ru-RU"/>
          </a:p>
        </p:txBody>
      </p:sp>
      <p:pic>
        <p:nvPicPr>
          <p:cNvPr id="18434" name="Picture 2" descr="MCHS-1"/>
          <p:cNvPicPr>
            <a:picLocks noChangeAspect="1" noChangeArrowheads="1"/>
          </p:cNvPicPr>
          <p:nvPr/>
        </p:nvPicPr>
        <p:blipFill>
          <a:blip r:embed="rId2"/>
          <a:srcRect l="6107" t="13577" r="50546" b="60916"/>
          <a:stretch>
            <a:fillRect/>
          </a:stretch>
        </p:blipFill>
        <p:spPr bwMode="auto">
          <a:xfrm>
            <a:off x="0" y="0"/>
            <a:ext cx="9144000" cy="6831013"/>
          </a:xfrm>
          <a:prstGeom prst="rect">
            <a:avLst/>
          </a:prstGeom>
          <a:noFill/>
          <a:ln w="12700">
            <a:solidFill>
              <a:srgbClr val="000000"/>
            </a:solidFill>
            <a:miter lim="800000"/>
            <a:headEnd/>
            <a:tailEnd/>
          </a:ln>
        </p:spPr>
      </p:pic>
      <p:sp>
        <p:nvSpPr>
          <p:cNvPr id="18435" name="AutoShape 5"/>
          <p:cNvSpPr>
            <a:spLocks noChangeArrowheads="1"/>
          </p:cNvSpPr>
          <p:nvPr/>
        </p:nvSpPr>
        <p:spPr bwMode="auto">
          <a:xfrm>
            <a:off x="323850" y="5300663"/>
            <a:ext cx="8353425" cy="13684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Мұз үстіне жалғыз шықпаңыз!</a:t>
            </a:r>
          </a:p>
          <a:p>
            <a:pPr algn="ctr"/>
            <a:r>
              <a:rPr lang="kk-KZ" b="1"/>
              <a:t>Мұздың қалыңдығын аяғыңызбен тексермеңіз!</a:t>
            </a:r>
          </a:p>
          <a:p>
            <a:pPr algn="ctr"/>
            <a:r>
              <a:rPr lang="kk-KZ" b="1"/>
              <a:t>Қауіпті кезде ұқыпты, абай болыңыз!</a:t>
            </a:r>
            <a:endParaRPr lang="ru-RU" b="1"/>
          </a:p>
        </p:txBody>
      </p:sp>
      <p:sp>
        <p:nvSpPr>
          <p:cNvPr id="18436" name="AutoShape 6"/>
          <p:cNvSpPr>
            <a:spLocks noChangeArrowheads="1"/>
          </p:cNvSpPr>
          <p:nvPr/>
        </p:nvSpPr>
        <p:spPr bwMode="auto">
          <a:xfrm>
            <a:off x="323850" y="5300663"/>
            <a:ext cx="8353425" cy="13684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Мұз үстіне жалғыз шықпаңыз!</a:t>
            </a:r>
          </a:p>
          <a:p>
            <a:pPr algn="ctr"/>
            <a:r>
              <a:rPr lang="kk-KZ" b="1"/>
              <a:t>Мұздың қалыңдығын аяғыңызбен тексермеңіз!</a:t>
            </a:r>
          </a:p>
          <a:p>
            <a:pPr algn="ctr"/>
            <a:r>
              <a:rPr lang="kk-KZ" b="1"/>
              <a:t>Қауіпті кезде ұқыпты, абай болыңыз!</a:t>
            </a:r>
            <a:endParaRPr lang="ru-RU"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endParaRPr lang="ru-RU"/>
          </a:p>
        </p:txBody>
      </p:sp>
      <p:pic>
        <p:nvPicPr>
          <p:cNvPr id="19458" name="Picture 2" descr="MCHS-1"/>
          <p:cNvPicPr>
            <a:picLocks noGrp="1" noChangeAspect="1" noChangeArrowheads="1"/>
          </p:cNvPicPr>
          <p:nvPr>
            <p:ph idx="1"/>
          </p:nvPr>
        </p:nvPicPr>
        <p:blipFill>
          <a:blip r:embed="rId2"/>
          <a:srcRect l="50748" t="13661" r="6184" b="62219"/>
          <a:stretch>
            <a:fillRect/>
          </a:stretch>
        </p:blipFill>
        <p:spPr>
          <a:xfrm>
            <a:off x="0" y="0"/>
            <a:ext cx="9144000" cy="6858000"/>
          </a:xfrm>
          <a:ln w="12700">
            <a:solidFill>
              <a:srgbClr val="000000"/>
            </a:solidFill>
          </a:ln>
        </p:spPr>
      </p:pic>
      <p:sp>
        <p:nvSpPr>
          <p:cNvPr id="19459" name="AutoShape 6"/>
          <p:cNvSpPr>
            <a:spLocks noChangeArrowheads="1"/>
          </p:cNvSpPr>
          <p:nvPr/>
        </p:nvSpPr>
        <p:spPr bwMode="auto">
          <a:xfrm>
            <a:off x="250825" y="5489575"/>
            <a:ext cx="8353425" cy="1179513"/>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Қар астында жұқа мұз болуы мүмкін .</a:t>
            </a:r>
          </a:p>
          <a:p>
            <a:pPr algn="ctr"/>
            <a:r>
              <a:rPr lang="kk-KZ" b="1"/>
              <a:t>Абай болыңыз!</a:t>
            </a:r>
            <a:endParaRPr lang="ru-RU"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eaLnBrk="1" hangingPunct="1"/>
            <a:endParaRPr lang="ru-RU"/>
          </a:p>
        </p:txBody>
      </p:sp>
      <p:pic>
        <p:nvPicPr>
          <p:cNvPr id="20482" name="Picture 2" descr="MCHS-1"/>
          <p:cNvPicPr>
            <a:picLocks noGrp="1" noChangeAspect="1" noChangeArrowheads="1"/>
          </p:cNvPicPr>
          <p:nvPr>
            <p:ph idx="1"/>
          </p:nvPr>
        </p:nvPicPr>
        <p:blipFill>
          <a:blip r:embed="rId2"/>
          <a:srcRect l="5989" t="65182" r="50742" b="7309"/>
          <a:stretch>
            <a:fillRect/>
          </a:stretch>
        </p:blipFill>
        <p:spPr>
          <a:xfrm>
            <a:off x="0" y="0"/>
            <a:ext cx="9144000" cy="6858000"/>
          </a:xfrm>
          <a:ln w="12700">
            <a:solidFill>
              <a:srgbClr val="000000"/>
            </a:solidFill>
          </a:ln>
        </p:spPr>
      </p:pic>
      <p:sp>
        <p:nvSpPr>
          <p:cNvPr id="20483" name="AutoShape 5"/>
          <p:cNvSpPr>
            <a:spLocks noChangeArrowheads="1"/>
          </p:cNvSpPr>
          <p:nvPr/>
        </p:nvSpPr>
        <p:spPr bwMode="auto">
          <a:xfrm>
            <a:off x="395288" y="5013325"/>
            <a:ext cx="8353425" cy="15843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solidFill>
                  <a:srgbClr val="FF0000"/>
                </a:solidFill>
              </a:rPr>
              <a:t>Назар аударыңыз!</a:t>
            </a:r>
          </a:p>
          <a:p>
            <a:pPr algn="ctr"/>
            <a:r>
              <a:rPr lang="kk-KZ" b="1">
                <a:solidFill>
                  <a:srgbClr val="FF0000"/>
                </a:solidFill>
              </a:rPr>
              <a:t>Егер аяқ астынан мұз жарылып, сынықтар пайда болса, қорықпаңыз </a:t>
            </a:r>
          </a:p>
          <a:p>
            <a:pPr algn="ctr"/>
            <a:r>
              <a:rPr lang="kk-KZ" b="1">
                <a:solidFill>
                  <a:srgbClr val="FF0000"/>
                </a:solidFill>
              </a:rPr>
              <a:t>және қауіптен қашпаңыз!</a:t>
            </a:r>
          </a:p>
          <a:p>
            <a:pPr algn="ctr"/>
            <a:r>
              <a:rPr lang="kk-KZ" b="1">
                <a:solidFill>
                  <a:srgbClr val="FF0000"/>
                </a:solidFill>
              </a:rPr>
              <a:t>Мұз үстіне етпетінен жатып,қауіпсіз жерге қарай жылжыңыз!</a:t>
            </a:r>
            <a:endParaRPr lang="ru-RU"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endParaRPr lang="ru-RU"/>
          </a:p>
        </p:txBody>
      </p:sp>
      <p:pic>
        <p:nvPicPr>
          <p:cNvPr id="21506" name="Picture 2" descr="MCHS-1"/>
          <p:cNvPicPr>
            <a:picLocks noGrp="1" noChangeAspect="1" noChangeArrowheads="1"/>
          </p:cNvPicPr>
          <p:nvPr>
            <p:ph idx="1"/>
          </p:nvPr>
        </p:nvPicPr>
        <p:blipFill>
          <a:blip r:embed="rId2"/>
          <a:srcRect l="50143" t="39230" r="5991" b="36679"/>
          <a:stretch>
            <a:fillRect/>
          </a:stretch>
        </p:blipFill>
        <p:spPr>
          <a:xfrm>
            <a:off x="0" y="0"/>
            <a:ext cx="9144000" cy="6858000"/>
          </a:xfrm>
          <a:ln w="12700">
            <a:solidFill>
              <a:srgbClr val="000000"/>
            </a:solidFill>
          </a:ln>
        </p:spPr>
      </p:pic>
      <p:sp>
        <p:nvSpPr>
          <p:cNvPr id="21507" name="AutoShape 5"/>
          <p:cNvSpPr>
            <a:spLocks noChangeArrowheads="1"/>
          </p:cNvSpPr>
          <p:nvPr/>
        </p:nvSpPr>
        <p:spPr bwMode="auto">
          <a:xfrm>
            <a:off x="323850" y="5661025"/>
            <a:ext cx="8353425" cy="936625"/>
          </a:xfrm>
          <a:prstGeom prst="foldedCorner">
            <a:avLst>
              <a:gd name="adj" fmla="val 12500"/>
            </a:avLst>
          </a:prstGeom>
          <a:solidFill>
            <a:srgbClr val="33CCCC"/>
          </a:solidFill>
          <a:ln w="9525">
            <a:solidFill>
              <a:schemeClr val="tx1"/>
            </a:solidFill>
            <a:round/>
            <a:headEnd/>
            <a:tailEnd/>
          </a:ln>
        </p:spPr>
        <p:txBody>
          <a:bodyPr wrap="none" anchor="ctr"/>
          <a:lstStyle/>
          <a:p>
            <a:pPr algn="ctr"/>
            <a:r>
              <a:rPr lang="kk-KZ" b="1"/>
              <a:t>Абай болыңыз!</a:t>
            </a:r>
          </a:p>
          <a:p>
            <a:pPr algn="ctr"/>
            <a:r>
              <a:rPr lang="kk-KZ" b="1"/>
              <a:t>Мынадай жерлерде тіпті қатты аяздан соң да мұздың </a:t>
            </a:r>
          </a:p>
          <a:p>
            <a:pPr algn="ctr"/>
            <a:r>
              <a:rPr lang="kk-KZ" b="1"/>
              <a:t>қату деңгейі төмен болады.</a:t>
            </a:r>
            <a:endParaRPr lang="ru-RU" b="1"/>
          </a:p>
        </p:txBody>
      </p:sp>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242</TotalTime>
  <Words>281</Words>
  <Application>Microsoft Office PowerPoint</Application>
  <PresentationFormat>Экран (4:3)</PresentationFormat>
  <Paragraphs>45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Самат</dc:creator>
  <cp:lastModifiedBy>user</cp:lastModifiedBy>
  <cp:revision>20</cp:revision>
  <dcterms:created xsi:type="dcterms:W3CDTF">2015-12-04T11:27:46Z</dcterms:created>
  <dcterms:modified xsi:type="dcterms:W3CDTF">2023-12-22T11:23:39Z</dcterms:modified>
</cp:coreProperties>
</file>