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CC35A1DD-B0D8-427D-9F06-9F546F5D2CB8}" type="datetimeFigureOut">
              <a:rPr lang="ru-RU" smtClean="0"/>
              <a:t>23.02.2023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EFC25F-FE1A-4ACB-B335-1E3902066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629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35A1DD-B0D8-427D-9F06-9F546F5D2CB8}" type="datetimeFigureOut">
              <a:rPr lang="ru-RU" smtClean="0"/>
              <a:t>23.02.2023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EFC25F-FE1A-4ACB-B335-1E3902066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494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35A1DD-B0D8-427D-9F06-9F546F5D2CB8}" type="datetimeFigureOut">
              <a:rPr lang="ru-RU" smtClean="0"/>
              <a:t>23.02.2023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EFC25F-FE1A-4ACB-B335-1E3902066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187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35A1DD-B0D8-427D-9F06-9F546F5D2CB8}" type="datetimeFigureOut">
              <a:rPr lang="ru-RU" smtClean="0"/>
              <a:t>23.02.2023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EFC25F-FE1A-4ACB-B335-1E3902066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020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C35A1DD-B0D8-427D-9F06-9F546F5D2CB8}" type="datetimeFigureOut">
              <a:rPr lang="ru-RU" smtClean="0"/>
              <a:t>23.02.2023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EFC25F-FE1A-4ACB-B335-1E3902066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877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35A1DD-B0D8-427D-9F06-9F546F5D2CB8}" type="datetimeFigureOut">
              <a:rPr lang="ru-RU" smtClean="0"/>
              <a:t>23.02.2023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EFC25F-FE1A-4ACB-B335-1E3902066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150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35A1DD-B0D8-427D-9F06-9F546F5D2CB8}" type="datetimeFigureOut">
              <a:rPr lang="ru-RU" smtClean="0"/>
              <a:t>23.02.2023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EFC25F-FE1A-4ACB-B335-1E3902066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921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35A1DD-B0D8-427D-9F06-9F546F5D2CB8}" type="datetimeFigureOut">
              <a:rPr lang="ru-RU" smtClean="0"/>
              <a:t>23.02.2023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EFC25F-FE1A-4ACB-B335-1E3902066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988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35A1DD-B0D8-427D-9F06-9F546F5D2CB8}" type="datetimeFigureOut">
              <a:rPr lang="ru-RU" smtClean="0"/>
              <a:t>23.02.2023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EFC25F-FE1A-4ACB-B335-1E3902066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39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35A1DD-B0D8-427D-9F06-9F546F5D2CB8}" type="datetimeFigureOut">
              <a:rPr lang="ru-RU" smtClean="0"/>
              <a:t>23.02.2023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FEFC25F-FE1A-4ACB-B335-1E390206626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25341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CC35A1DD-B0D8-427D-9F06-9F546F5D2CB8}" type="datetimeFigureOut">
              <a:rPr lang="ru-RU" smtClean="0"/>
              <a:t>23.02.2023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EFC25F-FE1A-4ACB-B335-1E3902066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81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CC35A1DD-B0D8-427D-9F06-9F546F5D2CB8}" type="datetimeFigureOut">
              <a:rPr lang="ru-RU" smtClean="0"/>
              <a:t>23.02.2023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EFEFC25F-FE1A-4ACB-B335-1E3902066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5686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dirty="0" smtClean="0"/>
              <a:t>Работа КГУ «СОПШЭН № 36 г. Павлодара» школы в экологическом направлении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20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Образование экологического музея в школе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48749" y="1454726"/>
            <a:ext cx="3264131" cy="1978429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 1993 году принято решение о создании музея в стенах Средней школы № 36.</a:t>
            </a:r>
          </a:p>
          <a:p>
            <a:r>
              <a:rPr lang="ru-RU" dirty="0"/>
              <a:t>В 1996 году Экологический музей открыл свои двери для первых посетителей. </a:t>
            </a:r>
          </a:p>
        </p:txBody>
      </p:sp>
      <p:pic>
        <p:nvPicPr>
          <p:cNvPr id="1026" name="Picture 2" descr="https://lh6.googleusercontent.com/Ma4CBetrsAK1I3xQCnqIRXTysyRNeN1sQ8EaDS4iCaqBE58ud-Rvl7EhbGQH2BeJo_1F5TcuC5_bdAeAWj-Ix_R4vT4GP8fBwyVMIX9fyqv94B7yn7fFwmow9AGXyLMw07_8iMmEICzoWOTTdmxqsQ=s204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0" r="38196"/>
          <a:stretch/>
        </p:blipFill>
        <p:spPr bwMode="auto">
          <a:xfrm>
            <a:off x="5423121" y="1328394"/>
            <a:ext cx="2679469" cy="328881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76403" y="4427696"/>
            <a:ext cx="26628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Century Gothic" panose="020B0502020202020204" pitchFamily="34" charset="0"/>
              </a:rPr>
              <a:t>Первый руководитель и основатель музея Данилова Л.В.</a:t>
            </a:r>
            <a:endParaRPr lang="ru-RU" b="0" dirty="0" smtClean="0">
              <a:effectLst/>
            </a:endParaRPr>
          </a:p>
          <a:p>
            <a:r>
              <a:rPr lang="ru-RU" dirty="0">
                <a:solidFill>
                  <a:srgbClr val="FFFFFF"/>
                </a:solidFill>
                <a:latin typeface="Century Gothic" panose="020B0502020202020204" pitchFamily="34" charset="0"/>
              </a:rPr>
              <a:t>Вторым руководителем  музея стала </a:t>
            </a:r>
            <a:r>
              <a:rPr lang="ru-RU" dirty="0" err="1">
                <a:solidFill>
                  <a:srgbClr val="FFFFFF"/>
                </a:solidFill>
                <a:latin typeface="Century Gothic" panose="020B0502020202020204" pitchFamily="34" charset="0"/>
              </a:rPr>
              <a:t>Педына</a:t>
            </a:r>
            <a:r>
              <a:rPr lang="ru-RU" dirty="0">
                <a:solidFill>
                  <a:srgbClr val="FFFFFF"/>
                </a:solidFill>
                <a:latin typeface="Century Gothic" panose="020B0502020202020204" pitchFamily="34" charset="0"/>
              </a:rPr>
              <a:t> Г.М.</a:t>
            </a:r>
            <a:endParaRPr lang="ru-RU" b="0" dirty="0" smtClean="0">
              <a:effectLst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8" name="Picture 4" descr="https://lh3.googleusercontent.com/bzvr4U42ATYigxPyJ8-RkakWSg3Tzdj0Jx7tvz4Z_8v3zJkoOgDNxljy2JXQSqx6F3EkBkWe2clkqlEaajiiDMCDhD_W7z_z0TFuYTA2egjE8MSr-t1vi6HBjPrTUfkMdSChvEEG9O9EyiOdjO6lcg=s204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7" t="22274" r="17915"/>
          <a:stretch/>
        </p:blipFill>
        <p:spPr bwMode="auto">
          <a:xfrm>
            <a:off x="7996844" y="3985481"/>
            <a:ext cx="3616036" cy="224831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6.googleusercontent.com/K1wjXZn3g3rRU_PITmtpUag8ByzppuHr55lBFQQ1EnjrE8IP8vOKVQ-CgHN13KaQ6rXa49VbDEpqW0vxZ_sWnOsLDYkCnyNuaSvHkiUKXoAR06ajY4bfusADejhSmWkjpMgjmfZ7H0_GgyBkmrjOHw=s204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625" y="1903086"/>
            <a:ext cx="4047338" cy="227662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620" y="4234589"/>
            <a:ext cx="2665615" cy="1999211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75904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Работа экологического музея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3" t="12970" r="14228" b="15273"/>
          <a:stretch/>
        </p:blipFill>
        <p:spPr>
          <a:xfrm>
            <a:off x="540327" y="1720736"/>
            <a:ext cx="3374937" cy="1911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7" t="13818" r="14636" b="20242"/>
          <a:stretch/>
        </p:blipFill>
        <p:spPr>
          <a:xfrm>
            <a:off x="1496291" y="4061697"/>
            <a:ext cx="4156712" cy="2206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5" t="12727" r="14228" b="16122"/>
          <a:stretch/>
        </p:blipFill>
        <p:spPr>
          <a:xfrm>
            <a:off x="6974378" y="3996386"/>
            <a:ext cx="4047521" cy="2271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0" t="13213" r="14228" b="15515"/>
          <a:stretch/>
        </p:blipFill>
        <p:spPr>
          <a:xfrm>
            <a:off x="8223008" y="1627651"/>
            <a:ext cx="3428665" cy="1921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3" t="12606" r="14159" b="15515"/>
          <a:stretch/>
        </p:blipFill>
        <p:spPr>
          <a:xfrm>
            <a:off x="4033643" y="1723308"/>
            <a:ext cx="4124714" cy="2338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9488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48" b="35394"/>
          <a:stretch/>
        </p:blipFill>
        <p:spPr>
          <a:xfrm>
            <a:off x="596091" y="515389"/>
            <a:ext cx="3086100" cy="3000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82" b="33333"/>
          <a:stretch/>
        </p:blipFill>
        <p:spPr>
          <a:xfrm>
            <a:off x="1108574" y="3381653"/>
            <a:ext cx="3086100" cy="3050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72" b="32485"/>
          <a:stretch/>
        </p:blipFill>
        <p:spPr>
          <a:xfrm>
            <a:off x="4129001" y="515389"/>
            <a:ext cx="3086100" cy="3034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1" t="34303" b="41212"/>
          <a:stretch/>
        </p:blipFill>
        <p:spPr>
          <a:xfrm>
            <a:off x="4140815" y="3516285"/>
            <a:ext cx="3607725" cy="2814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8" t="34182" r="7261" b="41454"/>
          <a:stretch/>
        </p:blipFill>
        <p:spPr>
          <a:xfrm>
            <a:off x="7748540" y="615142"/>
            <a:ext cx="3693373" cy="2801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6" t="31151" r="5107" b="27515"/>
          <a:stretch/>
        </p:blipFill>
        <p:spPr>
          <a:xfrm>
            <a:off x="7748540" y="3381653"/>
            <a:ext cx="2923577" cy="3002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144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Экологические акции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1" t="11394" r="-550" b="38424"/>
          <a:stretch/>
        </p:blipFill>
        <p:spPr>
          <a:xfrm>
            <a:off x="453563" y="1620981"/>
            <a:ext cx="3108960" cy="344146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3" t="28969" r="-820" b="38061"/>
          <a:stretch/>
        </p:blipFill>
        <p:spPr>
          <a:xfrm>
            <a:off x="8463465" y="1862049"/>
            <a:ext cx="3368488" cy="274320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0" t="37455" r="1066" b="29575"/>
          <a:stretch/>
        </p:blipFill>
        <p:spPr>
          <a:xfrm>
            <a:off x="3859876" y="1620981"/>
            <a:ext cx="4472247" cy="346567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" t="33818" r="796" b="41575"/>
          <a:stretch/>
        </p:blipFill>
        <p:spPr>
          <a:xfrm>
            <a:off x="6277980" y="4728811"/>
            <a:ext cx="3034146" cy="168748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0546" r="528" b="38424"/>
          <a:stretch/>
        </p:blipFill>
        <p:spPr>
          <a:xfrm>
            <a:off x="3317747" y="4505150"/>
            <a:ext cx="3069821" cy="212805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7" t="34303" r="-12" b="40364"/>
          <a:stretch/>
        </p:blipFill>
        <p:spPr>
          <a:xfrm>
            <a:off x="322221" y="4700500"/>
            <a:ext cx="3133898" cy="173736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6" t="34027" r="10494" b="43056"/>
          <a:stretch/>
        </p:blipFill>
        <p:spPr>
          <a:xfrm>
            <a:off x="9103025" y="4814533"/>
            <a:ext cx="2667000" cy="1571626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62585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" t="28485" r="14264" b="30061"/>
          <a:stretch/>
        </p:blipFill>
        <p:spPr>
          <a:xfrm>
            <a:off x="332508" y="2308257"/>
            <a:ext cx="4056958" cy="441872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" t="21212" r="1067" b="43637"/>
          <a:stretch/>
        </p:blipFill>
        <p:spPr>
          <a:xfrm>
            <a:off x="3733800" y="292236"/>
            <a:ext cx="4791075" cy="383815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56" r="4629" b="33750"/>
          <a:stretch/>
        </p:blipFill>
        <p:spPr>
          <a:xfrm>
            <a:off x="7972425" y="2456833"/>
            <a:ext cx="4013241" cy="4039217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36772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Школьный экологический добровольный клуб </a:t>
            </a:r>
            <a:br>
              <a:rPr lang="ru-RU" dirty="0" smtClean="0"/>
            </a:br>
            <a:r>
              <a:rPr lang="ru-RU" dirty="0" err="1" smtClean="0"/>
              <a:t>ЭкоЖастар</a:t>
            </a:r>
            <a:endParaRPr lang="ru-RU" dirty="0"/>
          </a:p>
        </p:txBody>
      </p:sp>
      <p:pic>
        <p:nvPicPr>
          <p:cNvPr id="2050" name="Picture 2" descr="https://lh3.googleusercontent.com/gJbRv1CxUR4_OXIYud8fXTk_kzAakc_uny6enMxlvTToNOsNH_8K2nLV1L9pCj2JGWUxlCzup9rVhEsFs295is1tbnw1DwrCwvCkn-wwemlRdYB-AVuz6asVnfwpeNBHxelyYMTzid5g-3JLXiWv3g=s20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850" y="2611127"/>
            <a:ext cx="3416300" cy="344372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pps.whatsapp.net/v/t61.24694-24/162494284_276912004044153_3417888996910343460_n.jpg?ccb=11-4&amp;oh=01_AdQvRxTHkzw7CiKU97BWLfnM-IVwOHfD5qc7NDPlvDWxvw&amp;oe=63F978F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7" y="1182484"/>
            <a:ext cx="2614356" cy="2614357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pps.whatsapp.net/v/t61.24694-24/162494284_276912004044153_3417888996910343460_n.jpg?ccb=11-4&amp;oh=01_AdQvRxTHkzw7CiKU97BWLfnM-IVwOHfD5qc7NDPlvDWxvw&amp;oe=63F978F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691" y="1182483"/>
            <a:ext cx="2614356" cy="2614357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pps.whatsapp.net/v/t61.24694-24/162494284_276912004044153_3417888996910343460_n.jpg?ccb=11-4&amp;oh=01_AdQvRxTHkzw7CiKU97BWLfnM-IVwOHfD5qc7NDPlvDWxvw&amp;oe=63F978F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385" y="3593175"/>
            <a:ext cx="2614356" cy="2614357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pps.whatsapp.net/v/t61.24694-24/162494284_276912004044153_3417888996910343460_n.jpg?ccb=11-4&amp;oh=01_AdQvRxTHkzw7CiKU97BWLfnM-IVwOHfD5qc7NDPlvDWxvw&amp;oe=63F978F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259" y="3593174"/>
            <a:ext cx="2614356" cy="2614357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82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247</TotalTime>
  <Words>65</Words>
  <Application>Microsoft Office PowerPoint</Application>
  <PresentationFormat>Широкоэкранный</PresentationFormat>
  <Paragraphs>10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Савон</vt:lpstr>
      <vt:lpstr>Работа КГУ «СОПШЭН № 36 г. Павлодара» школы в экологическом направлении</vt:lpstr>
      <vt:lpstr>Образование экологического музея в школе</vt:lpstr>
      <vt:lpstr>Работа экологического музея</vt:lpstr>
      <vt:lpstr>Презентация PowerPoint</vt:lpstr>
      <vt:lpstr>Экологические акции</vt:lpstr>
      <vt:lpstr>Презентация PowerPoint</vt:lpstr>
      <vt:lpstr>Школьный экологический добровольный клуб  ЭкоЖастар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КГУ «СОПШЭН № 36 г. Павлодара» школы в экологическом направлении</dc:title>
  <dc:creator>User</dc:creator>
  <cp:lastModifiedBy>User</cp:lastModifiedBy>
  <cp:revision>10</cp:revision>
  <dcterms:created xsi:type="dcterms:W3CDTF">2023-02-23T05:05:52Z</dcterms:created>
  <dcterms:modified xsi:type="dcterms:W3CDTF">2023-02-23T09:15:16Z</dcterms:modified>
</cp:coreProperties>
</file>