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Употребления алкоголя подростками</a:t>
            </a:r>
            <a:endParaRPr lang="ru-RU" b="1" dirty="0"/>
          </a:p>
        </p:txBody>
      </p:sp>
      <p:pic>
        <p:nvPicPr>
          <p:cNvPr id="1026" name="Picture 2" descr="D:\Desktop\alkogolism-podrost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60848"/>
            <a:ext cx="763284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7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0" y="620688"/>
            <a:ext cx="628705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65" y="4425296"/>
            <a:ext cx="4763683" cy="217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40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331913"/>
            <a:ext cx="647382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56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04770"/>
            <a:ext cx="6554617" cy="263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436003"/>
            <a:ext cx="4968875" cy="308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20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027113"/>
            <a:ext cx="618807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7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6333"/>
            <a:ext cx="7289440" cy="292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33982"/>
            <a:ext cx="5138737" cy="306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58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027113"/>
            <a:ext cx="687070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108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027113"/>
            <a:ext cx="4968875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91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38150"/>
            <a:ext cx="7126287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90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722313"/>
            <a:ext cx="601662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6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0"/>
            <a:ext cx="7344815" cy="635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740353" y="2636912"/>
            <a:ext cx="1224136" cy="290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70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620689"/>
            <a:ext cx="7261225" cy="42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725144"/>
            <a:ext cx="453650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340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7" y="-18500"/>
            <a:ext cx="73342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5400600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394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9" y="476672"/>
            <a:ext cx="6699977" cy="400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79006"/>
            <a:ext cx="3096344" cy="28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82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7" y="620688"/>
            <a:ext cx="7723502" cy="41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653136"/>
            <a:ext cx="439249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77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99" y="526411"/>
            <a:ext cx="5048762" cy="599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23" y="2060848"/>
            <a:ext cx="283585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28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4" y="404665"/>
            <a:ext cx="774733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13176"/>
            <a:ext cx="438943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13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987425"/>
            <a:ext cx="726757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25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17513"/>
            <a:ext cx="6267450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08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09750"/>
            <a:ext cx="5761037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51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987425"/>
            <a:ext cx="5595937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104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Употребления алкоголя подростками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Употребления алкоголя</dc:title>
  <dc:creator>POND</dc:creator>
  <cp:lastModifiedBy>POND</cp:lastModifiedBy>
  <cp:revision>5</cp:revision>
  <dcterms:created xsi:type="dcterms:W3CDTF">2020-04-13T04:49:58Z</dcterms:created>
  <dcterms:modified xsi:type="dcterms:W3CDTF">2020-05-21T05:34:52Z</dcterms:modified>
</cp:coreProperties>
</file>