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65" r:id="rId8"/>
    <p:sldId id="274" r:id="rId9"/>
    <p:sldId id="275" r:id="rId10"/>
    <p:sldId id="272" r:id="rId11"/>
    <p:sldId id="271" r:id="rId12"/>
    <p:sldId id="270" r:id="rId13"/>
    <p:sldId id="266" r:id="rId14"/>
    <p:sldId id="267" r:id="rId15"/>
    <p:sldId id="269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41028-79BA-4363-B1A9-F533934FCB83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E148838-46C5-4BD4-AACF-A2E0A5C7F1FF}">
      <dgm:prSet phldrT="[Текст]" custT="1"/>
      <dgm:spPr/>
      <dgm:t>
        <a:bodyPr/>
        <a:lstStyle/>
        <a:p>
          <a:r>
            <a:rPr lang="ru-RU" sz="900" b="1" i="1" dirty="0" smtClean="0">
              <a:latin typeface="Palatino Linotype" panose="02040502050505030304" pitchFamily="18" charset="0"/>
            </a:rPr>
            <a:t> </a:t>
          </a:r>
          <a:r>
            <a:rPr lang="ru-RU" sz="1050" b="1" i="1" dirty="0" smtClean="0">
              <a:latin typeface="Palatino Linotype" panose="02040502050505030304" pitchFamily="18" charset="0"/>
            </a:rPr>
            <a:t>организация личного приема детей и родителей директором учреждения образования</a:t>
          </a:r>
          <a:endParaRPr lang="ru-RU" sz="1050" dirty="0"/>
        </a:p>
      </dgm:t>
    </dgm:pt>
    <dgm:pt modelId="{B9896E89-FCC8-47F9-AB67-E7A56702BA3A}" type="parTrans" cxnId="{FC3EE6BD-BBDC-4BDA-89B6-C815D4D737D3}">
      <dgm:prSet/>
      <dgm:spPr/>
      <dgm:t>
        <a:bodyPr/>
        <a:lstStyle/>
        <a:p>
          <a:endParaRPr lang="ru-RU"/>
        </a:p>
      </dgm:t>
    </dgm:pt>
    <dgm:pt modelId="{F0C1A3A7-1AA9-4C83-9E55-F7C5A5BCBC97}" type="sibTrans" cxnId="{FC3EE6BD-BBDC-4BDA-89B6-C815D4D737D3}">
      <dgm:prSet/>
      <dgm:spPr/>
      <dgm:t>
        <a:bodyPr/>
        <a:lstStyle/>
        <a:p>
          <a:endParaRPr lang="ru-RU"/>
        </a:p>
      </dgm:t>
    </dgm:pt>
    <dgm:pt modelId="{28025EE7-C40F-4C39-AE67-B9D8677908D3}">
      <dgm:prSet phldrT="[Текст]" custT="1"/>
      <dgm:spPr/>
      <dgm:t>
        <a:bodyPr/>
        <a:lstStyle/>
        <a:p>
          <a:r>
            <a:rPr lang="ru-RU" sz="1200" b="1" i="1" dirty="0" smtClean="0">
              <a:latin typeface="Palatino Linotype" panose="02040502050505030304" pitchFamily="18" charset="0"/>
            </a:rPr>
            <a:t>месячник «Казахстан – правовое государство»</a:t>
          </a:r>
          <a:endParaRPr lang="ru-RU" sz="1200" b="1" i="1" dirty="0">
            <a:latin typeface="Palatino Linotype" panose="02040502050505030304" pitchFamily="18" charset="0"/>
          </a:endParaRPr>
        </a:p>
      </dgm:t>
    </dgm:pt>
    <dgm:pt modelId="{1199ED36-430C-4649-9A77-642BF0F4D98D}" type="parTrans" cxnId="{8222E7A8-67EF-4C86-93CB-3E75623BAC75}">
      <dgm:prSet/>
      <dgm:spPr/>
      <dgm:t>
        <a:bodyPr/>
        <a:lstStyle/>
        <a:p>
          <a:endParaRPr lang="ru-RU"/>
        </a:p>
      </dgm:t>
    </dgm:pt>
    <dgm:pt modelId="{D2B92D21-30C3-44B9-9CCA-5370293143FA}" type="sibTrans" cxnId="{8222E7A8-67EF-4C86-93CB-3E75623BAC75}">
      <dgm:prSet/>
      <dgm:spPr/>
      <dgm:t>
        <a:bodyPr/>
        <a:lstStyle/>
        <a:p>
          <a:endParaRPr lang="ru-RU"/>
        </a:p>
      </dgm:t>
    </dgm:pt>
    <dgm:pt modelId="{31DF4EC7-8825-462A-9334-3FF2365F95CB}">
      <dgm:prSet phldrT="[Текст]"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проведение деловой игры по праву среди школьников  «Сам себе адвокат»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616595F4-C2AB-4718-AE12-DA3369EC12FD}" type="parTrans" cxnId="{6A671552-1008-407D-ACC9-8C0FDEC34377}">
      <dgm:prSet/>
      <dgm:spPr/>
      <dgm:t>
        <a:bodyPr/>
        <a:lstStyle/>
        <a:p>
          <a:endParaRPr lang="ru-RU"/>
        </a:p>
      </dgm:t>
    </dgm:pt>
    <dgm:pt modelId="{CFCEB417-8673-46E5-87DE-D3156636F37F}" type="sibTrans" cxnId="{6A671552-1008-407D-ACC9-8C0FDEC34377}">
      <dgm:prSet/>
      <dgm:spPr/>
      <dgm:t>
        <a:bodyPr/>
        <a:lstStyle/>
        <a:p>
          <a:endParaRPr lang="ru-RU"/>
        </a:p>
      </dgm:t>
    </dgm:pt>
    <dgm:pt modelId="{D52707BC-5A89-4816-A212-B1F8F1FAC5A9}">
      <dgm:prSet phldrT="[Текст]"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дискуссионный час «основы общественного порядка»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A754BAAA-6287-4A5F-804C-191D3916A77F}" type="parTrans" cxnId="{062D6289-3641-4473-AC05-C43F1F605BAC}">
      <dgm:prSet/>
      <dgm:spPr/>
      <dgm:t>
        <a:bodyPr/>
        <a:lstStyle/>
        <a:p>
          <a:endParaRPr lang="ru-RU"/>
        </a:p>
      </dgm:t>
    </dgm:pt>
    <dgm:pt modelId="{FA5394B3-CAE6-4432-9830-D2D1B02466E0}" type="sibTrans" cxnId="{062D6289-3641-4473-AC05-C43F1F605BAC}">
      <dgm:prSet/>
      <dgm:spPr/>
      <dgm:t>
        <a:bodyPr/>
        <a:lstStyle/>
        <a:p>
          <a:endParaRPr lang="ru-RU"/>
        </a:p>
      </dgm:t>
    </dgm:pt>
    <dgm:pt modelId="{80C49AE8-747B-4825-9E08-F4E569E4FD11}">
      <dgm:prSet phldrT="[Текст]"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встречи членов клуба «</a:t>
          </a:r>
          <a:r>
            <a:rPr lang="ru-RU" sz="1050" b="1" i="1" dirty="0" err="1" smtClean="0">
              <a:latin typeface="Palatino Linotype" panose="02040502050505030304" pitchFamily="18" charset="0"/>
            </a:rPr>
            <a:t>Адал</a:t>
          </a:r>
          <a:r>
            <a:rPr lang="ru-RU" sz="1050" b="1" i="1" dirty="0" smtClean="0">
              <a:latin typeface="Palatino Linotype" panose="02040502050505030304" pitchFamily="18" charset="0"/>
            </a:rPr>
            <a:t> </a:t>
          </a:r>
          <a:r>
            <a:rPr lang="kk-KZ" sz="1050" b="1" i="1" dirty="0" smtClean="0">
              <a:latin typeface="Palatino Linotype" panose="02040502050505030304" pitchFamily="18" charset="0"/>
            </a:rPr>
            <a:t>Ұрпақ</a:t>
          </a:r>
          <a:r>
            <a:rPr lang="ru-RU" sz="1050" b="1" i="1" dirty="0" smtClean="0">
              <a:latin typeface="Palatino Linotype" panose="02040502050505030304" pitchFamily="18" charset="0"/>
            </a:rPr>
            <a:t>» с сотрудниками </a:t>
          </a:r>
          <a:r>
            <a:rPr lang="ru-RU" sz="1050" b="1" i="1" dirty="0" err="1" smtClean="0">
              <a:latin typeface="Palatino Linotype" panose="02040502050505030304" pitchFamily="18" charset="0"/>
            </a:rPr>
            <a:t>агенства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4C62B64A-CB8A-4EB9-9AC4-50104A2BC349}" type="parTrans" cxnId="{85415BD5-8014-40B8-94BF-E4026CB109B7}">
      <dgm:prSet/>
      <dgm:spPr/>
      <dgm:t>
        <a:bodyPr/>
        <a:lstStyle/>
        <a:p>
          <a:endParaRPr lang="ru-RU"/>
        </a:p>
      </dgm:t>
    </dgm:pt>
    <dgm:pt modelId="{87E69022-5F86-4377-AAF6-52B3CF0A72D6}" type="sibTrans" cxnId="{85415BD5-8014-40B8-94BF-E4026CB109B7}">
      <dgm:prSet/>
      <dgm:spPr/>
      <dgm:t>
        <a:bodyPr/>
        <a:lstStyle/>
        <a:p>
          <a:endParaRPr lang="ru-RU"/>
        </a:p>
      </dgm:t>
    </dgm:pt>
    <dgm:pt modelId="{F8FF4CB2-63C3-4CF3-91B6-AB9B6130DAE1}">
      <dgm:prSet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дискуссионный практикум «Основы общественного порядка»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98FBB3E9-FD3E-4351-9B08-D006EDAFB574}" type="parTrans" cxnId="{CA786491-C3EE-4E23-8308-D6BED53651B6}">
      <dgm:prSet/>
      <dgm:spPr/>
      <dgm:t>
        <a:bodyPr/>
        <a:lstStyle/>
        <a:p>
          <a:endParaRPr lang="ru-RU"/>
        </a:p>
      </dgm:t>
    </dgm:pt>
    <dgm:pt modelId="{F0B95174-949C-48CC-82D6-0BAC2E19FD74}" type="sibTrans" cxnId="{CA786491-C3EE-4E23-8308-D6BED53651B6}">
      <dgm:prSet/>
      <dgm:spPr/>
      <dgm:t>
        <a:bodyPr/>
        <a:lstStyle/>
        <a:p>
          <a:endParaRPr lang="ru-RU"/>
        </a:p>
      </dgm:t>
    </dgm:pt>
    <dgm:pt modelId="{2362C918-E0DF-4626-AFEB-0531ECC09ED8}">
      <dgm:prSet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конкурс рисунков среди учащихся «Образ честного и неподкупного труда»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C81D1103-CEEF-492E-AC72-2228A1255589}" type="parTrans" cxnId="{E97ABC46-DA8C-497F-AB41-07E8B1E2BFBB}">
      <dgm:prSet/>
      <dgm:spPr/>
      <dgm:t>
        <a:bodyPr/>
        <a:lstStyle/>
        <a:p>
          <a:endParaRPr lang="ru-RU"/>
        </a:p>
      </dgm:t>
    </dgm:pt>
    <dgm:pt modelId="{421C5E7A-DD1B-49D2-AECC-F641A1DACF2D}" type="sibTrans" cxnId="{E97ABC46-DA8C-497F-AB41-07E8B1E2BFBB}">
      <dgm:prSet/>
      <dgm:spPr/>
      <dgm:t>
        <a:bodyPr/>
        <a:lstStyle/>
        <a:p>
          <a:endParaRPr lang="ru-RU"/>
        </a:p>
      </dgm:t>
    </dgm:pt>
    <dgm:pt modelId="{5342120F-B18E-43D6-8B06-A521F2B97895}">
      <dgm:prSet custT="1"/>
      <dgm:spPr/>
      <dgm:t>
        <a:bodyPr/>
        <a:lstStyle/>
        <a:p>
          <a:r>
            <a:rPr lang="ru-RU" sz="1100" b="1" i="1" dirty="0" smtClean="0">
              <a:latin typeface="Palatino Linotype" panose="02040502050505030304" pitchFamily="18" charset="0"/>
            </a:rPr>
            <a:t>круглый стол «Молодежь против коррупции!»</a:t>
          </a:r>
          <a:endParaRPr lang="ru-RU" sz="1100" b="1" i="1" dirty="0">
            <a:latin typeface="Palatino Linotype" panose="02040502050505030304" pitchFamily="18" charset="0"/>
          </a:endParaRPr>
        </a:p>
      </dgm:t>
    </dgm:pt>
    <dgm:pt modelId="{A97633F5-DD6F-4332-87DE-BBF4C85F2AEB}" type="parTrans" cxnId="{39EFA2F2-C6A7-4A06-B71E-FDD886278AF8}">
      <dgm:prSet/>
      <dgm:spPr/>
      <dgm:t>
        <a:bodyPr/>
        <a:lstStyle/>
        <a:p>
          <a:endParaRPr lang="ru-RU"/>
        </a:p>
      </dgm:t>
    </dgm:pt>
    <dgm:pt modelId="{D635DF1E-F1CF-4FCB-92A2-112F2BD3BCB4}" type="sibTrans" cxnId="{39EFA2F2-C6A7-4A06-B71E-FDD886278AF8}">
      <dgm:prSet/>
      <dgm:spPr/>
      <dgm:t>
        <a:bodyPr/>
        <a:lstStyle/>
        <a:p>
          <a:endParaRPr lang="ru-RU"/>
        </a:p>
      </dgm:t>
    </dgm:pt>
    <dgm:pt modelId="{94BDCF04-2B50-4FD7-8876-F40A010CD2A4}">
      <dgm:prSet custT="1"/>
      <dgm:spPr/>
      <dgm:t>
        <a:bodyPr/>
        <a:lstStyle/>
        <a:p>
          <a:r>
            <a:rPr lang="ru-RU" sz="1050" b="1" i="1" dirty="0" smtClean="0">
              <a:latin typeface="Palatino Linotype" panose="02040502050505030304" pitchFamily="18" charset="0"/>
            </a:rPr>
            <a:t>проведение деловой игры по праву среди школьников и студентов «Сам себе адвокат»</a:t>
          </a:r>
          <a:endParaRPr lang="ru-RU" sz="1050" b="1" i="1" dirty="0">
            <a:latin typeface="Palatino Linotype" panose="02040502050505030304" pitchFamily="18" charset="0"/>
          </a:endParaRPr>
        </a:p>
      </dgm:t>
    </dgm:pt>
    <dgm:pt modelId="{C4191DDD-9436-44A8-9380-AC148DBF3DCC}" type="parTrans" cxnId="{77B471D0-696F-49FC-82EF-F965F36BF9F9}">
      <dgm:prSet/>
      <dgm:spPr/>
      <dgm:t>
        <a:bodyPr/>
        <a:lstStyle/>
        <a:p>
          <a:endParaRPr lang="ru-RU"/>
        </a:p>
      </dgm:t>
    </dgm:pt>
    <dgm:pt modelId="{B9D5CA23-EF72-45DC-B79E-2A0B57561018}" type="sibTrans" cxnId="{77B471D0-696F-49FC-82EF-F965F36BF9F9}">
      <dgm:prSet/>
      <dgm:spPr/>
      <dgm:t>
        <a:bodyPr/>
        <a:lstStyle/>
        <a:p>
          <a:endParaRPr lang="ru-RU"/>
        </a:p>
      </dgm:t>
    </dgm:pt>
    <dgm:pt modelId="{EB629130-6936-4891-9251-8B13E3B9AEEB}" type="pres">
      <dgm:prSet presAssocID="{CC741028-79BA-4363-B1A9-F533934FCB8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9D1F85-42C0-4437-9C2B-AA2FCA11B08B}" type="pres">
      <dgm:prSet presAssocID="{DE148838-46C5-4BD4-AACF-A2E0A5C7F1FF}" presName="node" presStyleLbl="node1" presStyleIdx="0" presStyleCnt="9" custScaleX="113836" custScaleY="113379" custRadScaleRad="97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896E4-7BB7-428C-A03B-5DE9EF5AC45E}" type="pres">
      <dgm:prSet presAssocID="{F0C1A3A7-1AA9-4C83-9E55-F7C5A5BCBC97}" presName="sibTrans" presStyleLbl="sibTrans2D1" presStyleIdx="0" presStyleCnt="9"/>
      <dgm:spPr/>
      <dgm:t>
        <a:bodyPr/>
        <a:lstStyle/>
        <a:p>
          <a:endParaRPr lang="ru-RU"/>
        </a:p>
      </dgm:t>
    </dgm:pt>
    <dgm:pt modelId="{DB20518D-DFD1-4DF5-BC9D-9FCF4E6865B1}" type="pres">
      <dgm:prSet presAssocID="{F0C1A3A7-1AA9-4C83-9E55-F7C5A5BCBC97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BCB7C8F3-EC7D-4C13-81F3-70DA65D5A794}" type="pres">
      <dgm:prSet presAssocID="{28025EE7-C40F-4C39-AE67-B9D8677908D3}" presName="node" presStyleLbl="node1" presStyleIdx="1" presStyleCnt="9" custScaleX="120157" custScaleY="104975" custRadScaleRad="120395" custRadScaleInc="28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3CE93-F691-4B10-93B9-7CA9B8E43F96}" type="pres">
      <dgm:prSet presAssocID="{D2B92D21-30C3-44B9-9CCA-5370293143FA}" presName="sibTrans" presStyleLbl="sibTrans2D1" presStyleIdx="1" presStyleCnt="9"/>
      <dgm:spPr/>
      <dgm:t>
        <a:bodyPr/>
        <a:lstStyle/>
        <a:p>
          <a:endParaRPr lang="ru-RU"/>
        </a:p>
      </dgm:t>
    </dgm:pt>
    <dgm:pt modelId="{B803BE0A-A239-458A-AC4D-34871ACC7C76}" type="pres">
      <dgm:prSet presAssocID="{D2B92D21-30C3-44B9-9CCA-5370293143FA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2C4622F9-324C-4269-A5F2-13963B5DE4BA}" type="pres">
      <dgm:prSet presAssocID="{31DF4EC7-8825-462A-9334-3FF2365F95CB}" presName="node" presStyleLbl="node1" presStyleIdx="2" presStyleCnt="9" custScaleX="126752" custScaleY="113743" custRadScaleRad="115479" custRadScaleInc="8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34950-83AE-438E-8AE3-CC92D80375BA}" type="pres">
      <dgm:prSet presAssocID="{CFCEB417-8673-46E5-87DE-D3156636F37F}" presName="sibTrans" presStyleLbl="sibTrans2D1" presStyleIdx="2" presStyleCnt="9"/>
      <dgm:spPr/>
      <dgm:t>
        <a:bodyPr/>
        <a:lstStyle/>
        <a:p>
          <a:endParaRPr lang="ru-RU"/>
        </a:p>
      </dgm:t>
    </dgm:pt>
    <dgm:pt modelId="{7528131C-8375-435E-B4E4-7AEEC349C75E}" type="pres">
      <dgm:prSet presAssocID="{CFCEB417-8673-46E5-87DE-D3156636F37F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2BF5E2EF-3DEC-47D6-A061-B872AFC5E251}" type="pres">
      <dgm:prSet presAssocID="{2362C918-E0DF-4626-AFEB-0531ECC09ED8}" presName="node" presStyleLbl="node1" presStyleIdx="3" presStyleCnt="9" custScaleX="118817" custScaleY="106625" custRadScaleRad="112423" custRadScaleInc="-1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FC2C5-9156-458A-9979-7C2D04F6CEEC}" type="pres">
      <dgm:prSet presAssocID="{421C5E7A-DD1B-49D2-AECC-F641A1DACF2D}" presName="sibTrans" presStyleLbl="sibTrans2D1" presStyleIdx="3" presStyleCnt="9"/>
      <dgm:spPr/>
      <dgm:t>
        <a:bodyPr/>
        <a:lstStyle/>
        <a:p>
          <a:endParaRPr lang="ru-RU"/>
        </a:p>
      </dgm:t>
    </dgm:pt>
    <dgm:pt modelId="{762E9AC4-EED2-472E-BA89-17A83161A519}" type="pres">
      <dgm:prSet presAssocID="{421C5E7A-DD1B-49D2-AECC-F641A1DACF2D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2F7BF077-6DF1-40FC-91D3-0C164F9F3311}" type="pres">
      <dgm:prSet presAssocID="{D52707BC-5A89-4816-A212-B1F8F1FAC5A9}" presName="node" presStyleLbl="node1" presStyleIdx="4" presStyleCnt="9" custScaleX="109494" custScaleY="106042" custRadScaleRad="92714" custRadScaleInc="-8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AFF84-1DE2-499F-8083-9B3C271F738F}" type="pres">
      <dgm:prSet presAssocID="{FA5394B3-CAE6-4432-9830-D2D1B02466E0}" presName="sibTrans" presStyleLbl="sibTrans2D1" presStyleIdx="4" presStyleCnt="9"/>
      <dgm:spPr/>
      <dgm:t>
        <a:bodyPr/>
        <a:lstStyle/>
        <a:p>
          <a:endParaRPr lang="ru-RU"/>
        </a:p>
      </dgm:t>
    </dgm:pt>
    <dgm:pt modelId="{6F053A1D-6874-46D9-B0C9-BC3214B3A7B9}" type="pres">
      <dgm:prSet presAssocID="{FA5394B3-CAE6-4432-9830-D2D1B02466E0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331904CD-DE7B-4ED3-91FB-95C8265E5CA8}" type="pres">
      <dgm:prSet presAssocID="{F8FF4CB2-63C3-4CF3-91B6-AB9B6130DAE1}" presName="node" presStyleLbl="node1" presStyleIdx="5" presStyleCnt="9" custScaleX="116815" custScaleY="107746" custRadScaleRad="94109" custRadScaleInc="6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37E8C-B503-48BD-A745-44777F45E7DD}" type="pres">
      <dgm:prSet presAssocID="{F0B95174-949C-48CC-82D6-0BAC2E19FD74}" presName="sibTrans" presStyleLbl="sibTrans2D1" presStyleIdx="5" presStyleCnt="9"/>
      <dgm:spPr/>
      <dgm:t>
        <a:bodyPr/>
        <a:lstStyle/>
        <a:p>
          <a:endParaRPr lang="ru-RU"/>
        </a:p>
      </dgm:t>
    </dgm:pt>
    <dgm:pt modelId="{4B4FA611-C459-47FC-A425-8A46FB51ADE9}" type="pres">
      <dgm:prSet presAssocID="{F0B95174-949C-48CC-82D6-0BAC2E19FD74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E1BBCC28-0D7D-43DC-BFB7-DED13A7C9043}" type="pres">
      <dgm:prSet presAssocID="{80C49AE8-747B-4825-9E08-F4E569E4FD11}" presName="node" presStyleLbl="node1" presStyleIdx="6" presStyleCnt="9" custScaleX="121249" custScaleY="111229" custRadScaleRad="126916" custRadScaleInc="9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A802F-BE73-40A2-91E7-9DAC5AE4E929}" type="pres">
      <dgm:prSet presAssocID="{87E69022-5F86-4377-AAF6-52B3CF0A72D6}" presName="sibTrans" presStyleLbl="sibTrans2D1" presStyleIdx="6" presStyleCnt="9"/>
      <dgm:spPr/>
      <dgm:t>
        <a:bodyPr/>
        <a:lstStyle/>
        <a:p>
          <a:endParaRPr lang="ru-RU"/>
        </a:p>
      </dgm:t>
    </dgm:pt>
    <dgm:pt modelId="{08B74C53-9390-4C7E-8B7B-E1D55519010F}" type="pres">
      <dgm:prSet presAssocID="{87E69022-5F86-4377-AAF6-52B3CF0A72D6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D4E4924D-3CCE-452D-B21C-55DF85F5200F}" type="pres">
      <dgm:prSet presAssocID="{5342120F-B18E-43D6-8B06-A521F2B97895}" presName="node" presStyleLbl="node1" presStyleIdx="7" presStyleCnt="9" custScaleX="124854" custScaleY="108004" custRadScaleRad="120550" custRadScaleInc="-15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CBE6E-D7C7-46A3-A3B9-FBD2571AB278}" type="pres">
      <dgm:prSet presAssocID="{D635DF1E-F1CF-4FCB-92A2-112F2BD3BCB4}" presName="sibTrans" presStyleLbl="sibTrans2D1" presStyleIdx="7" presStyleCnt="9"/>
      <dgm:spPr/>
      <dgm:t>
        <a:bodyPr/>
        <a:lstStyle/>
        <a:p>
          <a:endParaRPr lang="ru-RU"/>
        </a:p>
      </dgm:t>
    </dgm:pt>
    <dgm:pt modelId="{FC31BC51-3F4B-4A5A-86C3-0681D11C0BCC}" type="pres">
      <dgm:prSet presAssocID="{D635DF1E-F1CF-4FCB-92A2-112F2BD3BCB4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9D09BE80-986E-41BC-8F9E-5A1B1836B893}" type="pres">
      <dgm:prSet presAssocID="{94BDCF04-2B50-4FD7-8876-F40A010CD2A4}" presName="node" presStyleLbl="node1" presStyleIdx="8" presStyleCnt="9" custScaleX="116885" custScaleY="102403" custRadScaleRad="120549" custRadScaleInc="-22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39C14-C33B-412C-B999-2606588FFDE4}" type="pres">
      <dgm:prSet presAssocID="{B9D5CA23-EF72-45DC-B79E-2A0B57561018}" presName="sibTrans" presStyleLbl="sibTrans2D1" presStyleIdx="8" presStyleCnt="9"/>
      <dgm:spPr/>
      <dgm:t>
        <a:bodyPr/>
        <a:lstStyle/>
        <a:p>
          <a:endParaRPr lang="ru-RU"/>
        </a:p>
      </dgm:t>
    </dgm:pt>
    <dgm:pt modelId="{9D787B67-202A-4684-859E-60D938D91CD0}" type="pres">
      <dgm:prSet presAssocID="{B9D5CA23-EF72-45DC-B79E-2A0B57561018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BF6989B6-BC6E-4DAC-AE0A-6ABA16F31E14}" type="presOf" srcId="{CFCEB417-8673-46E5-87DE-D3156636F37F}" destId="{66934950-83AE-438E-8AE3-CC92D80375BA}" srcOrd="0" destOrd="0" presId="urn:microsoft.com/office/officeart/2005/8/layout/cycle2"/>
    <dgm:cxn modelId="{362B8B40-D9BA-41D3-98F5-62F6AF0123E0}" type="presOf" srcId="{F0B95174-949C-48CC-82D6-0BAC2E19FD74}" destId="{4B4FA611-C459-47FC-A425-8A46FB51ADE9}" srcOrd="1" destOrd="0" presId="urn:microsoft.com/office/officeart/2005/8/layout/cycle2"/>
    <dgm:cxn modelId="{3F46DCA9-27BF-4FC2-A376-114C2DF2466C}" type="presOf" srcId="{CFCEB417-8673-46E5-87DE-D3156636F37F}" destId="{7528131C-8375-435E-B4E4-7AEEC349C75E}" srcOrd="1" destOrd="0" presId="urn:microsoft.com/office/officeart/2005/8/layout/cycle2"/>
    <dgm:cxn modelId="{37C70341-C2A4-4D71-9E4E-71CCD0E84D81}" type="presOf" srcId="{421C5E7A-DD1B-49D2-AECC-F641A1DACF2D}" destId="{762E9AC4-EED2-472E-BA89-17A83161A519}" srcOrd="1" destOrd="0" presId="urn:microsoft.com/office/officeart/2005/8/layout/cycle2"/>
    <dgm:cxn modelId="{062D6289-3641-4473-AC05-C43F1F605BAC}" srcId="{CC741028-79BA-4363-B1A9-F533934FCB83}" destId="{D52707BC-5A89-4816-A212-B1F8F1FAC5A9}" srcOrd="4" destOrd="0" parTransId="{A754BAAA-6287-4A5F-804C-191D3916A77F}" sibTransId="{FA5394B3-CAE6-4432-9830-D2D1B02466E0}"/>
    <dgm:cxn modelId="{543AE20D-748A-46FC-8441-77469EC82634}" type="presOf" srcId="{87E69022-5F86-4377-AAF6-52B3CF0A72D6}" destId="{08B74C53-9390-4C7E-8B7B-E1D55519010F}" srcOrd="1" destOrd="0" presId="urn:microsoft.com/office/officeart/2005/8/layout/cycle2"/>
    <dgm:cxn modelId="{77B471D0-696F-49FC-82EF-F965F36BF9F9}" srcId="{CC741028-79BA-4363-B1A9-F533934FCB83}" destId="{94BDCF04-2B50-4FD7-8876-F40A010CD2A4}" srcOrd="8" destOrd="0" parTransId="{C4191DDD-9436-44A8-9380-AC148DBF3DCC}" sibTransId="{B9D5CA23-EF72-45DC-B79E-2A0B57561018}"/>
    <dgm:cxn modelId="{39EFA2F2-C6A7-4A06-B71E-FDD886278AF8}" srcId="{CC741028-79BA-4363-B1A9-F533934FCB83}" destId="{5342120F-B18E-43D6-8B06-A521F2B97895}" srcOrd="7" destOrd="0" parTransId="{A97633F5-DD6F-4332-87DE-BBF4C85F2AEB}" sibTransId="{D635DF1E-F1CF-4FCB-92A2-112F2BD3BCB4}"/>
    <dgm:cxn modelId="{B2AA66CB-026C-4F84-BAD7-08FF7C770F93}" type="presOf" srcId="{F0B95174-949C-48CC-82D6-0BAC2E19FD74}" destId="{2FE37E8C-B503-48BD-A745-44777F45E7DD}" srcOrd="0" destOrd="0" presId="urn:microsoft.com/office/officeart/2005/8/layout/cycle2"/>
    <dgm:cxn modelId="{213D1D99-3AC7-48BF-B4D0-B7DD6EF8A773}" type="presOf" srcId="{5342120F-B18E-43D6-8B06-A521F2B97895}" destId="{D4E4924D-3CCE-452D-B21C-55DF85F5200F}" srcOrd="0" destOrd="0" presId="urn:microsoft.com/office/officeart/2005/8/layout/cycle2"/>
    <dgm:cxn modelId="{37123DBA-9385-4694-9810-0AAC043CE2D3}" type="presOf" srcId="{F8FF4CB2-63C3-4CF3-91B6-AB9B6130DAE1}" destId="{331904CD-DE7B-4ED3-91FB-95C8265E5CA8}" srcOrd="0" destOrd="0" presId="urn:microsoft.com/office/officeart/2005/8/layout/cycle2"/>
    <dgm:cxn modelId="{8F348FBD-5B52-40A3-8C0C-24EBC4303DD5}" type="presOf" srcId="{CC741028-79BA-4363-B1A9-F533934FCB83}" destId="{EB629130-6936-4891-9251-8B13E3B9AEEB}" srcOrd="0" destOrd="0" presId="urn:microsoft.com/office/officeart/2005/8/layout/cycle2"/>
    <dgm:cxn modelId="{93F036A8-8925-4B25-8C75-C5D5573AFABA}" type="presOf" srcId="{31DF4EC7-8825-462A-9334-3FF2365F95CB}" destId="{2C4622F9-324C-4269-A5F2-13963B5DE4BA}" srcOrd="0" destOrd="0" presId="urn:microsoft.com/office/officeart/2005/8/layout/cycle2"/>
    <dgm:cxn modelId="{4ADA321B-7222-41DA-B05E-4073EFFB53D2}" type="presOf" srcId="{D635DF1E-F1CF-4FCB-92A2-112F2BD3BCB4}" destId="{FFFCBE6E-D7C7-46A3-A3B9-FBD2571AB278}" srcOrd="0" destOrd="0" presId="urn:microsoft.com/office/officeart/2005/8/layout/cycle2"/>
    <dgm:cxn modelId="{E97ABC46-DA8C-497F-AB41-07E8B1E2BFBB}" srcId="{CC741028-79BA-4363-B1A9-F533934FCB83}" destId="{2362C918-E0DF-4626-AFEB-0531ECC09ED8}" srcOrd="3" destOrd="0" parTransId="{C81D1103-CEEF-492E-AC72-2228A1255589}" sibTransId="{421C5E7A-DD1B-49D2-AECC-F641A1DACF2D}"/>
    <dgm:cxn modelId="{FD96628D-6C44-4898-B9A3-736FDE580E96}" type="presOf" srcId="{B9D5CA23-EF72-45DC-B79E-2A0B57561018}" destId="{B1339C14-C33B-412C-B999-2606588FFDE4}" srcOrd="0" destOrd="0" presId="urn:microsoft.com/office/officeart/2005/8/layout/cycle2"/>
    <dgm:cxn modelId="{2A2EE5F4-355F-40F8-946C-CBA6A1B74368}" type="presOf" srcId="{D52707BC-5A89-4816-A212-B1F8F1FAC5A9}" destId="{2F7BF077-6DF1-40FC-91D3-0C164F9F3311}" srcOrd="0" destOrd="0" presId="urn:microsoft.com/office/officeart/2005/8/layout/cycle2"/>
    <dgm:cxn modelId="{FC3EE6BD-BBDC-4BDA-89B6-C815D4D737D3}" srcId="{CC741028-79BA-4363-B1A9-F533934FCB83}" destId="{DE148838-46C5-4BD4-AACF-A2E0A5C7F1FF}" srcOrd="0" destOrd="0" parTransId="{B9896E89-FCC8-47F9-AB67-E7A56702BA3A}" sibTransId="{F0C1A3A7-1AA9-4C83-9E55-F7C5A5BCBC97}"/>
    <dgm:cxn modelId="{E98F3C34-2391-4206-A04A-EE3E93DEEC2C}" type="presOf" srcId="{D2B92D21-30C3-44B9-9CCA-5370293143FA}" destId="{B803BE0A-A239-458A-AC4D-34871ACC7C76}" srcOrd="1" destOrd="0" presId="urn:microsoft.com/office/officeart/2005/8/layout/cycle2"/>
    <dgm:cxn modelId="{85415BD5-8014-40B8-94BF-E4026CB109B7}" srcId="{CC741028-79BA-4363-B1A9-F533934FCB83}" destId="{80C49AE8-747B-4825-9E08-F4E569E4FD11}" srcOrd="6" destOrd="0" parTransId="{4C62B64A-CB8A-4EB9-9AC4-50104A2BC349}" sibTransId="{87E69022-5F86-4377-AAF6-52B3CF0A72D6}"/>
    <dgm:cxn modelId="{9727E9AC-B9BE-46E2-B8AF-C29EBB4E0909}" type="presOf" srcId="{94BDCF04-2B50-4FD7-8876-F40A010CD2A4}" destId="{9D09BE80-986E-41BC-8F9E-5A1B1836B893}" srcOrd="0" destOrd="0" presId="urn:microsoft.com/office/officeart/2005/8/layout/cycle2"/>
    <dgm:cxn modelId="{DAF5A174-B977-4555-ADF4-6131309BAE2C}" type="presOf" srcId="{F0C1A3A7-1AA9-4C83-9E55-F7C5A5BCBC97}" destId="{C15896E4-7BB7-428C-A03B-5DE9EF5AC45E}" srcOrd="0" destOrd="0" presId="urn:microsoft.com/office/officeart/2005/8/layout/cycle2"/>
    <dgm:cxn modelId="{31338966-A916-444C-A93E-1643962A269F}" type="presOf" srcId="{80C49AE8-747B-4825-9E08-F4E569E4FD11}" destId="{E1BBCC28-0D7D-43DC-BFB7-DED13A7C9043}" srcOrd="0" destOrd="0" presId="urn:microsoft.com/office/officeart/2005/8/layout/cycle2"/>
    <dgm:cxn modelId="{8DA6F0DA-1DBB-41D1-B529-D423CD4E118B}" type="presOf" srcId="{B9D5CA23-EF72-45DC-B79E-2A0B57561018}" destId="{9D787B67-202A-4684-859E-60D938D91CD0}" srcOrd="1" destOrd="0" presId="urn:microsoft.com/office/officeart/2005/8/layout/cycle2"/>
    <dgm:cxn modelId="{2C2402D2-1092-4A88-89D5-A80E72E5BFAA}" type="presOf" srcId="{D635DF1E-F1CF-4FCB-92A2-112F2BD3BCB4}" destId="{FC31BC51-3F4B-4A5A-86C3-0681D11C0BCC}" srcOrd="1" destOrd="0" presId="urn:microsoft.com/office/officeart/2005/8/layout/cycle2"/>
    <dgm:cxn modelId="{FE6D45C6-FFF5-4AE1-B293-322DA87A35B2}" type="presOf" srcId="{FA5394B3-CAE6-4432-9830-D2D1B02466E0}" destId="{AF7AFF84-1DE2-499F-8083-9B3C271F738F}" srcOrd="0" destOrd="0" presId="urn:microsoft.com/office/officeart/2005/8/layout/cycle2"/>
    <dgm:cxn modelId="{F5CBE5A1-1DB3-4200-8094-29ECC2BEF8D4}" type="presOf" srcId="{28025EE7-C40F-4C39-AE67-B9D8677908D3}" destId="{BCB7C8F3-EC7D-4C13-81F3-70DA65D5A794}" srcOrd="0" destOrd="0" presId="urn:microsoft.com/office/officeart/2005/8/layout/cycle2"/>
    <dgm:cxn modelId="{CA786491-C3EE-4E23-8308-D6BED53651B6}" srcId="{CC741028-79BA-4363-B1A9-F533934FCB83}" destId="{F8FF4CB2-63C3-4CF3-91B6-AB9B6130DAE1}" srcOrd="5" destOrd="0" parTransId="{98FBB3E9-FD3E-4351-9B08-D006EDAFB574}" sibTransId="{F0B95174-949C-48CC-82D6-0BAC2E19FD74}"/>
    <dgm:cxn modelId="{16BB7D0A-B3CA-4255-A2BA-C6F6FC2D95CF}" type="presOf" srcId="{DE148838-46C5-4BD4-AACF-A2E0A5C7F1FF}" destId="{AB9D1F85-42C0-4437-9C2B-AA2FCA11B08B}" srcOrd="0" destOrd="0" presId="urn:microsoft.com/office/officeart/2005/8/layout/cycle2"/>
    <dgm:cxn modelId="{C87118D9-4671-4E28-B41B-BC7F72145D2E}" type="presOf" srcId="{D2B92D21-30C3-44B9-9CCA-5370293143FA}" destId="{0143CE93-F691-4B10-93B9-7CA9B8E43F96}" srcOrd="0" destOrd="0" presId="urn:microsoft.com/office/officeart/2005/8/layout/cycle2"/>
    <dgm:cxn modelId="{6A671552-1008-407D-ACC9-8C0FDEC34377}" srcId="{CC741028-79BA-4363-B1A9-F533934FCB83}" destId="{31DF4EC7-8825-462A-9334-3FF2365F95CB}" srcOrd="2" destOrd="0" parTransId="{616595F4-C2AB-4718-AE12-DA3369EC12FD}" sibTransId="{CFCEB417-8673-46E5-87DE-D3156636F37F}"/>
    <dgm:cxn modelId="{F9F87BF5-2950-4691-9E88-07EBCA8119A6}" type="presOf" srcId="{2362C918-E0DF-4626-AFEB-0531ECC09ED8}" destId="{2BF5E2EF-3DEC-47D6-A061-B872AFC5E251}" srcOrd="0" destOrd="0" presId="urn:microsoft.com/office/officeart/2005/8/layout/cycle2"/>
    <dgm:cxn modelId="{3F7568F8-FBD5-4F7D-B419-72613B96EA88}" type="presOf" srcId="{F0C1A3A7-1AA9-4C83-9E55-F7C5A5BCBC97}" destId="{DB20518D-DFD1-4DF5-BC9D-9FCF4E6865B1}" srcOrd="1" destOrd="0" presId="urn:microsoft.com/office/officeart/2005/8/layout/cycle2"/>
    <dgm:cxn modelId="{9EB2BDCA-2274-4715-BDFA-AD58D613E64E}" type="presOf" srcId="{87E69022-5F86-4377-AAF6-52B3CF0A72D6}" destId="{1ACA802F-BE73-40A2-91E7-9DAC5AE4E929}" srcOrd="0" destOrd="0" presId="urn:microsoft.com/office/officeart/2005/8/layout/cycle2"/>
    <dgm:cxn modelId="{8222E7A8-67EF-4C86-93CB-3E75623BAC75}" srcId="{CC741028-79BA-4363-B1A9-F533934FCB83}" destId="{28025EE7-C40F-4C39-AE67-B9D8677908D3}" srcOrd="1" destOrd="0" parTransId="{1199ED36-430C-4649-9A77-642BF0F4D98D}" sibTransId="{D2B92D21-30C3-44B9-9CCA-5370293143FA}"/>
    <dgm:cxn modelId="{4B4D9C8A-A2D7-4DB3-A792-80F3A5C6A095}" type="presOf" srcId="{FA5394B3-CAE6-4432-9830-D2D1B02466E0}" destId="{6F053A1D-6874-46D9-B0C9-BC3214B3A7B9}" srcOrd="1" destOrd="0" presId="urn:microsoft.com/office/officeart/2005/8/layout/cycle2"/>
    <dgm:cxn modelId="{313D9DE9-B916-4582-A05D-AAD2475B5AE4}" type="presOf" srcId="{421C5E7A-DD1B-49D2-AECC-F641A1DACF2D}" destId="{9FBFC2C5-9156-458A-9979-7C2D04F6CEEC}" srcOrd="0" destOrd="0" presId="urn:microsoft.com/office/officeart/2005/8/layout/cycle2"/>
    <dgm:cxn modelId="{150970C3-4A4B-44C4-A3AC-9C021522DBBD}" type="presParOf" srcId="{EB629130-6936-4891-9251-8B13E3B9AEEB}" destId="{AB9D1F85-42C0-4437-9C2B-AA2FCA11B08B}" srcOrd="0" destOrd="0" presId="urn:microsoft.com/office/officeart/2005/8/layout/cycle2"/>
    <dgm:cxn modelId="{BF73D123-45AF-4321-9BA4-67B78E195232}" type="presParOf" srcId="{EB629130-6936-4891-9251-8B13E3B9AEEB}" destId="{C15896E4-7BB7-428C-A03B-5DE9EF5AC45E}" srcOrd="1" destOrd="0" presId="urn:microsoft.com/office/officeart/2005/8/layout/cycle2"/>
    <dgm:cxn modelId="{CFB332BF-4E09-4256-9CA1-69E48D8B1C9C}" type="presParOf" srcId="{C15896E4-7BB7-428C-A03B-5DE9EF5AC45E}" destId="{DB20518D-DFD1-4DF5-BC9D-9FCF4E6865B1}" srcOrd="0" destOrd="0" presId="urn:microsoft.com/office/officeart/2005/8/layout/cycle2"/>
    <dgm:cxn modelId="{A0F6DE1B-E764-4F23-8780-4D5D93FF2B1A}" type="presParOf" srcId="{EB629130-6936-4891-9251-8B13E3B9AEEB}" destId="{BCB7C8F3-EC7D-4C13-81F3-70DA65D5A794}" srcOrd="2" destOrd="0" presId="urn:microsoft.com/office/officeart/2005/8/layout/cycle2"/>
    <dgm:cxn modelId="{21478665-F170-4A7C-9AE8-68D7ED351D27}" type="presParOf" srcId="{EB629130-6936-4891-9251-8B13E3B9AEEB}" destId="{0143CE93-F691-4B10-93B9-7CA9B8E43F96}" srcOrd="3" destOrd="0" presId="urn:microsoft.com/office/officeart/2005/8/layout/cycle2"/>
    <dgm:cxn modelId="{272C62C3-54AE-402B-8FF0-DFF519B36DE8}" type="presParOf" srcId="{0143CE93-F691-4B10-93B9-7CA9B8E43F96}" destId="{B803BE0A-A239-458A-AC4D-34871ACC7C76}" srcOrd="0" destOrd="0" presId="urn:microsoft.com/office/officeart/2005/8/layout/cycle2"/>
    <dgm:cxn modelId="{EB132DAD-34AC-42F6-8FA9-0F00430ACD1A}" type="presParOf" srcId="{EB629130-6936-4891-9251-8B13E3B9AEEB}" destId="{2C4622F9-324C-4269-A5F2-13963B5DE4BA}" srcOrd="4" destOrd="0" presId="urn:microsoft.com/office/officeart/2005/8/layout/cycle2"/>
    <dgm:cxn modelId="{A2A52F83-BD2D-47C6-A88A-61024FA3C7AE}" type="presParOf" srcId="{EB629130-6936-4891-9251-8B13E3B9AEEB}" destId="{66934950-83AE-438E-8AE3-CC92D80375BA}" srcOrd="5" destOrd="0" presId="urn:microsoft.com/office/officeart/2005/8/layout/cycle2"/>
    <dgm:cxn modelId="{9352E68D-B141-4A90-B236-BE9193A4118D}" type="presParOf" srcId="{66934950-83AE-438E-8AE3-CC92D80375BA}" destId="{7528131C-8375-435E-B4E4-7AEEC349C75E}" srcOrd="0" destOrd="0" presId="urn:microsoft.com/office/officeart/2005/8/layout/cycle2"/>
    <dgm:cxn modelId="{F26E5525-5226-4A07-BD9F-BBEE4116B2D3}" type="presParOf" srcId="{EB629130-6936-4891-9251-8B13E3B9AEEB}" destId="{2BF5E2EF-3DEC-47D6-A061-B872AFC5E251}" srcOrd="6" destOrd="0" presId="urn:microsoft.com/office/officeart/2005/8/layout/cycle2"/>
    <dgm:cxn modelId="{F8BE677A-666C-44D3-A016-CCCCE2CB0633}" type="presParOf" srcId="{EB629130-6936-4891-9251-8B13E3B9AEEB}" destId="{9FBFC2C5-9156-458A-9979-7C2D04F6CEEC}" srcOrd="7" destOrd="0" presId="urn:microsoft.com/office/officeart/2005/8/layout/cycle2"/>
    <dgm:cxn modelId="{BF57982C-A4AF-48BB-AA07-3E67F705771D}" type="presParOf" srcId="{9FBFC2C5-9156-458A-9979-7C2D04F6CEEC}" destId="{762E9AC4-EED2-472E-BA89-17A83161A519}" srcOrd="0" destOrd="0" presId="urn:microsoft.com/office/officeart/2005/8/layout/cycle2"/>
    <dgm:cxn modelId="{31F91B4F-8CE2-4C7A-8F43-E78D48C17698}" type="presParOf" srcId="{EB629130-6936-4891-9251-8B13E3B9AEEB}" destId="{2F7BF077-6DF1-40FC-91D3-0C164F9F3311}" srcOrd="8" destOrd="0" presId="urn:microsoft.com/office/officeart/2005/8/layout/cycle2"/>
    <dgm:cxn modelId="{ED4D2B34-BE07-41AA-9898-FA30E112CC55}" type="presParOf" srcId="{EB629130-6936-4891-9251-8B13E3B9AEEB}" destId="{AF7AFF84-1DE2-499F-8083-9B3C271F738F}" srcOrd="9" destOrd="0" presId="urn:microsoft.com/office/officeart/2005/8/layout/cycle2"/>
    <dgm:cxn modelId="{E3CC70CB-CC34-40AC-87C3-76E787A6E16F}" type="presParOf" srcId="{AF7AFF84-1DE2-499F-8083-9B3C271F738F}" destId="{6F053A1D-6874-46D9-B0C9-BC3214B3A7B9}" srcOrd="0" destOrd="0" presId="urn:microsoft.com/office/officeart/2005/8/layout/cycle2"/>
    <dgm:cxn modelId="{DB7DFE57-F81C-481F-A844-2C22FC80ECED}" type="presParOf" srcId="{EB629130-6936-4891-9251-8B13E3B9AEEB}" destId="{331904CD-DE7B-4ED3-91FB-95C8265E5CA8}" srcOrd="10" destOrd="0" presId="urn:microsoft.com/office/officeart/2005/8/layout/cycle2"/>
    <dgm:cxn modelId="{810860E1-C101-4F6E-BC58-1968A799F539}" type="presParOf" srcId="{EB629130-6936-4891-9251-8B13E3B9AEEB}" destId="{2FE37E8C-B503-48BD-A745-44777F45E7DD}" srcOrd="11" destOrd="0" presId="urn:microsoft.com/office/officeart/2005/8/layout/cycle2"/>
    <dgm:cxn modelId="{77B1A00E-22B2-452D-8BF6-2E8F11C0CB8E}" type="presParOf" srcId="{2FE37E8C-B503-48BD-A745-44777F45E7DD}" destId="{4B4FA611-C459-47FC-A425-8A46FB51ADE9}" srcOrd="0" destOrd="0" presId="urn:microsoft.com/office/officeart/2005/8/layout/cycle2"/>
    <dgm:cxn modelId="{2E9B4098-28D6-4E83-9CCB-F04991C9FD2B}" type="presParOf" srcId="{EB629130-6936-4891-9251-8B13E3B9AEEB}" destId="{E1BBCC28-0D7D-43DC-BFB7-DED13A7C9043}" srcOrd="12" destOrd="0" presId="urn:microsoft.com/office/officeart/2005/8/layout/cycle2"/>
    <dgm:cxn modelId="{21B0F524-FA77-45A3-9212-17EB4B58AC41}" type="presParOf" srcId="{EB629130-6936-4891-9251-8B13E3B9AEEB}" destId="{1ACA802F-BE73-40A2-91E7-9DAC5AE4E929}" srcOrd="13" destOrd="0" presId="urn:microsoft.com/office/officeart/2005/8/layout/cycle2"/>
    <dgm:cxn modelId="{4080C6FE-836C-44E0-B42D-428681B64CEE}" type="presParOf" srcId="{1ACA802F-BE73-40A2-91E7-9DAC5AE4E929}" destId="{08B74C53-9390-4C7E-8B7B-E1D55519010F}" srcOrd="0" destOrd="0" presId="urn:microsoft.com/office/officeart/2005/8/layout/cycle2"/>
    <dgm:cxn modelId="{4A66D227-BDB6-405E-BC51-6292DF1A05B0}" type="presParOf" srcId="{EB629130-6936-4891-9251-8B13E3B9AEEB}" destId="{D4E4924D-3CCE-452D-B21C-55DF85F5200F}" srcOrd="14" destOrd="0" presId="urn:microsoft.com/office/officeart/2005/8/layout/cycle2"/>
    <dgm:cxn modelId="{8F74F41B-270C-4FB0-B1A1-CB032842BCB0}" type="presParOf" srcId="{EB629130-6936-4891-9251-8B13E3B9AEEB}" destId="{FFFCBE6E-D7C7-46A3-A3B9-FBD2571AB278}" srcOrd="15" destOrd="0" presId="urn:microsoft.com/office/officeart/2005/8/layout/cycle2"/>
    <dgm:cxn modelId="{83EC787E-86DE-4FA2-A724-45578CC0C8E2}" type="presParOf" srcId="{FFFCBE6E-D7C7-46A3-A3B9-FBD2571AB278}" destId="{FC31BC51-3F4B-4A5A-86C3-0681D11C0BCC}" srcOrd="0" destOrd="0" presId="urn:microsoft.com/office/officeart/2005/8/layout/cycle2"/>
    <dgm:cxn modelId="{48AB74D9-D726-4AC9-989A-6829A650A90E}" type="presParOf" srcId="{EB629130-6936-4891-9251-8B13E3B9AEEB}" destId="{9D09BE80-986E-41BC-8F9E-5A1B1836B893}" srcOrd="16" destOrd="0" presId="urn:microsoft.com/office/officeart/2005/8/layout/cycle2"/>
    <dgm:cxn modelId="{A6D888E4-A08B-4C6D-9F07-6B2F92F1D373}" type="presParOf" srcId="{EB629130-6936-4891-9251-8B13E3B9AEEB}" destId="{B1339C14-C33B-412C-B999-2606588FFDE4}" srcOrd="17" destOrd="0" presId="urn:microsoft.com/office/officeart/2005/8/layout/cycle2"/>
    <dgm:cxn modelId="{A0C65AFA-8371-4409-95C2-61D490F44110}" type="presParOf" srcId="{B1339C14-C33B-412C-B999-2606588FFDE4}" destId="{9D787B67-202A-4684-859E-60D938D91CD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D1F85-42C0-4437-9C2B-AA2FCA11B08B}">
      <dsp:nvSpPr>
        <dsp:cNvPr id="0" name=""/>
        <dsp:cNvSpPr/>
      </dsp:nvSpPr>
      <dsp:spPr>
        <a:xfrm>
          <a:off x="3702088" y="16952"/>
          <a:ext cx="1436896" cy="14311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Palatino Linotype" panose="02040502050505030304" pitchFamily="18" charset="0"/>
            </a:rPr>
            <a:t> </a:t>
          </a:r>
          <a:r>
            <a:rPr lang="ru-RU" sz="1050" b="1" i="1" kern="1200" dirty="0" smtClean="0">
              <a:latin typeface="Palatino Linotype" panose="02040502050505030304" pitchFamily="18" charset="0"/>
            </a:rPr>
            <a:t>организация личного приема детей и родителей директором учреждения образования</a:t>
          </a:r>
          <a:endParaRPr lang="ru-RU" sz="1050" kern="1200" dirty="0"/>
        </a:p>
      </dsp:txBody>
      <dsp:txXfrm>
        <a:off x="3912517" y="226536"/>
        <a:ext cx="1016038" cy="1011960"/>
      </dsp:txXfrm>
    </dsp:sp>
    <dsp:sp modelId="{C15896E4-7BB7-428C-A03B-5DE9EF5AC45E}">
      <dsp:nvSpPr>
        <dsp:cNvPr id="0" name=""/>
        <dsp:cNvSpPr/>
      </dsp:nvSpPr>
      <dsp:spPr>
        <a:xfrm rot="507049">
          <a:off x="5332476" y="691920"/>
          <a:ext cx="496975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333170" y="767731"/>
        <a:ext cx="369172" cy="255605"/>
      </dsp:txXfrm>
    </dsp:sp>
    <dsp:sp modelId="{BCB7C8F3-EC7D-4C13-81F3-70DA65D5A794}">
      <dsp:nvSpPr>
        <dsp:cNvPr id="0" name=""/>
        <dsp:cNvSpPr/>
      </dsp:nvSpPr>
      <dsp:spPr>
        <a:xfrm>
          <a:off x="6047896" y="424444"/>
          <a:ext cx="1516683" cy="13250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Palatino Linotype" panose="02040502050505030304" pitchFamily="18" charset="0"/>
            </a:rPr>
            <a:t>месячник «Казахстан – правовое государство»</a:t>
          </a:r>
          <a:endParaRPr lang="ru-RU" sz="1200" b="1" i="1" kern="1200" dirty="0">
            <a:latin typeface="Palatino Linotype" panose="02040502050505030304" pitchFamily="18" charset="0"/>
          </a:endParaRPr>
        </a:p>
      </dsp:txBody>
      <dsp:txXfrm>
        <a:off x="6270009" y="618493"/>
        <a:ext cx="1072457" cy="936950"/>
      </dsp:txXfrm>
    </dsp:sp>
    <dsp:sp modelId="{0143CE93-F691-4B10-93B9-7CA9B8E43F96}">
      <dsp:nvSpPr>
        <dsp:cNvPr id="0" name=""/>
        <dsp:cNvSpPr/>
      </dsp:nvSpPr>
      <dsp:spPr>
        <a:xfrm rot="4041129">
          <a:off x="7016487" y="1779400"/>
          <a:ext cx="335071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047394" y="1818217"/>
        <a:ext cx="234550" cy="255605"/>
      </dsp:txXfrm>
    </dsp:sp>
    <dsp:sp modelId="{2C4622F9-324C-4269-A5F2-13963B5DE4BA}">
      <dsp:nvSpPr>
        <dsp:cNvPr id="0" name=""/>
        <dsp:cNvSpPr/>
      </dsp:nvSpPr>
      <dsp:spPr>
        <a:xfrm>
          <a:off x="6789935" y="2247309"/>
          <a:ext cx="1599929" cy="14357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проведение деловой игры по праву среди школьников  «Сам себе адвокат»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7024239" y="2457566"/>
        <a:ext cx="1131321" cy="1015208"/>
      </dsp:txXfrm>
    </dsp:sp>
    <dsp:sp modelId="{66934950-83AE-438E-8AE3-CC92D80375BA}">
      <dsp:nvSpPr>
        <dsp:cNvPr id="0" name=""/>
        <dsp:cNvSpPr/>
      </dsp:nvSpPr>
      <dsp:spPr>
        <a:xfrm rot="6176831">
          <a:off x="7184491" y="3763589"/>
          <a:ext cx="345769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7247977" y="3798244"/>
        <a:ext cx="242038" cy="255605"/>
      </dsp:txXfrm>
    </dsp:sp>
    <dsp:sp modelId="{2BF5E2EF-3DEC-47D6-A061-B872AFC5E251}">
      <dsp:nvSpPr>
        <dsp:cNvPr id="0" name=""/>
        <dsp:cNvSpPr/>
      </dsp:nvSpPr>
      <dsp:spPr>
        <a:xfrm>
          <a:off x="6380697" y="4290156"/>
          <a:ext cx="1499769" cy="13458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конкурс рисунков среди учащихся «Образ честного и неподкупного труда»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6600333" y="4487255"/>
        <a:ext cx="1060497" cy="951677"/>
      </dsp:txXfrm>
    </dsp:sp>
    <dsp:sp modelId="{9FBFC2C5-9156-458A-9979-7C2D04F6CEEC}">
      <dsp:nvSpPr>
        <dsp:cNvPr id="0" name=""/>
        <dsp:cNvSpPr/>
      </dsp:nvSpPr>
      <dsp:spPr>
        <a:xfrm rot="9256442">
          <a:off x="6094144" y="5181119"/>
          <a:ext cx="283723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6175043" y="5247848"/>
        <a:ext cx="198606" cy="255605"/>
      </dsp:txXfrm>
    </dsp:sp>
    <dsp:sp modelId="{2F7BF077-6DF1-40FC-91D3-0C164F9F3311}">
      <dsp:nvSpPr>
        <dsp:cNvPr id="0" name=""/>
        <dsp:cNvSpPr/>
      </dsp:nvSpPr>
      <dsp:spPr>
        <a:xfrm>
          <a:off x="4677890" y="5142643"/>
          <a:ext cx="1382089" cy="13385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дискуссионный час «основы общественного порядка»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4880292" y="5338664"/>
        <a:ext cx="977285" cy="946474"/>
      </dsp:txXfrm>
    </dsp:sp>
    <dsp:sp modelId="{AF7AFF84-1DE2-499F-8083-9B3C271F738F}">
      <dsp:nvSpPr>
        <dsp:cNvPr id="0" name=""/>
        <dsp:cNvSpPr/>
      </dsp:nvSpPr>
      <dsp:spPr>
        <a:xfrm rot="10724675">
          <a:off x="4326369" y="5619020"/>
          <a:ext cx="248571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4400931" y="5703405"/>
        <a:ext cx="174000" cy="255605"/>
      </dsp:txXfrm>
    </dsp:sp>
    <dsp:sp modelId="{331904CD-DE7B-4ED3-91FB-95C8265E5CA8}">
      <dsp:nvSpPr>
        <dsp:cNvPr id="0" name=""/>
        <dsp:cNvSpPr/>
      </dsp:nvSpPr>
      <dsp:spPr>
        <a:xfrm>
          <a:off x="2734885" y="5173456"/>
          <a:ext cx="1474499" cy="13600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дискуссионный практикум «Основы общественного порядка»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2950820" y="5372627"/>
        <a:ext cx="1042629" cy="961683"/>
      </dsp:txXfrm>
    </dsp:sp>
    <dsp:sp modelId="{2FE37E8C-B503-48BD-A745-44777F45E7DD}">
      <dsp:nvSpPr>
        <dsp:cNvPr id="0" name=""/>
        <dsp:cNvSpPr/>
      </dsp:nvSpPr>
      <dsp:spPr>
        <a:xfrm rot="11988844">
          <a:off x="2203298" y="5260360"/>
          <a:ext cx="427740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327318" y="5367223"/>
        <a:ext cx="299937" cy="255605"/>
      </dsp:txXfrm>
    </dsp:sp>
    <dsp:sp modelId="{E1BBCC28-0D7D-43DC-BFB7-DED13A7C9043}">
      <dsp:nvSpPr>
        <dsp:cNvPr id="0" name=""/>
        <dsp:cNvSpPr/>
      </dsp:nvSpPr>
      <dsp:spPr>
        <a:xfrm>
          <a:off x="548640" y="4373854"/>
          <a:ext cx="1530467" cy="14039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встречи членов клуба «</a:t>
          </a:r>
          <a:r>
            <a:rPr lang="ru-RU" sz="1050" b="1" i="1" kern="1200" dirty="0" err="1" smtClean="0">
              <a:latin typeface="Palatino Linotype" panose="02040502050505030304" pitchFamily="18" charset="0"/>
            </a:rPr>
            <a:t>Адал</a:t>
          </a:r>
          <a:r>
            <a:rPr lang="ru-RU" sz="1050" b="1" i="1" kern="1200" dirty="0" smtClean="0">
              <a:latin typeface="Palatino Linotype" panose="02040502050505030304" pitchFamily="18" charset="0"/>
            </a:rPr>
            <a:t> </a:t>
          </a:r>
          <a:r>
            <a:rPr lang="kk-KZ" sz="1050" b="1" i="1" kern="1200" dirty="0" smtClean="0">
              <a:latin typeface="Palatino Linotype" panose="02040502050505030304" pitchFamily="18" charset="0"/>
            </a:rPr>
            <a:t>Ұрпақ</a:t>
          </a:r>
          <a:r>
            <a:rPr lang="ru-RU" sz="1050" b="1" i="1" kern="1200" dirty="0" smtClean="0">
              <a:latin typeface="Palatino Linotype" panose="02040502050505030304" pitchFamily="18" charset="0"/>
            </a:rPr>
            <a:t>» с сотрудниками </a:t>
          </a:r>
          <a:r>
            <a:rPr lang="ru-RU" sz="1050" b="1" i="1" kern="1200" dirty="0" err="1" smtClean="0">
              <a:latin typeface="Palatino Linotype" panose="02040502050505030304" pitchFamily="18" charset="0"/>
            </a:rPr>
            <a:t>агенства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772772" y="4579463"/>
        <a:ext cx="1082203" cy="992771"/>
      </dsp:txXfrm>
    </dsp:sp>
    <dsp:sp modelId="{1ACA802F-BE73-40A2-91E7-9DAC5AE4E929}">
      <dsp:nvSpPr>
        <dsp:cNvPr id="0" name=""/>
        <dsp:cNvSpPr/>
      </dsp:nvSpPr>
      <dsp:spPr>
        <a:xfrm rot="15847789">
          <a:off x="1026965" y="3834158"/>
          <a:ext cx="362291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086866" y="3973419"/>
        <a:ext cx="253604" cy="255605"/>
      </dsp:txXfrm>
    </dsp:sp>
    <dsp:sp modelId="{D4E4924D-3CCE-452D-B21C-55DF85F5200F}">
      <dsp:nvSpPr>
        <dsp:cNvPr id="0" name=""/>
        <dsp:cNvSpPr/>
      </dsp:nvSpPr>
      <dsp:spPr>
        <a:xfrm>
          <a:off x="314313" y="2336369"/>
          <a:ext cx="1575971" cy="1363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latin typeface="Palatino Linotype" panose="02040502050505030304" pitchFamily="18" charset="0"/>
            </a:rPr>
            <a:t>круглый стол «Молодежь против коррупции!»</a:t>
          </a:r>
          <a:endParaRPr lang="ru-RU" sz="1100" b="1" i="1" kern="1200" dirty="0">
            <a:latin typeface="Palatino Linotype" panose="02040502050505030304" pitchFamily="18" charset="0"/>
          </a:endParaRPr>
        </a:p>
      </dsp:txBody>
      <dsp:txXfrm>
        <a:off x="545109" y="2536017"/>
        <a:ext cx="1114379" cy="963986"/>
      </dsp:txXfrm>
    </dsp:sp>
    <dsp:sp modelId="{FFFCBE6E-D7C7-46A3-A3B9-FBD2571AB278}">
      <dsp:nvSpPr>
        <dsp:cNvPr id="0" name=""/>
        <dsp:cNvSpPr/>
      </dsp:nvSpPr>
      <dsp:spPr>
        <a:xfrm rot="17773901">
          <a:off x="1368377" y="1809302"/>
          <a:ext cx="449106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404034" y="1951825"/>
        <a:ext cx="321303" cy="255605"/>
      </dsp:txXfrm>
    </dsp:sp>
    <dsp:sp modelId="{9D09BE80-986E-41BC-8F9E-5A1B1836B893}">
      <dsp:nvSpPr>
        <dsp:cNvPr id="0" name=""/>
        <dsp:cNvSpPr/>
      </dsp:nvSpPr>
      <dsp:spPr>
        <a:xfrm>
          <a:off x="1340504" y="391199"/>
          <a:ext cx="1475382" cy="12925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 smtClean="0">
              <a:latin typeface="Palatino Linotype" panose="02040502050505030304" pitchFamily="18" charset="0"/>
            </a:rPr>
            <a:t>проведение деловой игры по праву среди школьников и студентов «Сам себе адвокат»</a:t>
          </a:r>
          <a:endParaRPr lang="ru-RU" sz="1050" b="1" i="1" kern="1200" dirty="0">
            <a:latin typeface="Palatino Linotype" panose="02040502050505030304" pitchFamily="18" charset="0"/>
          </a:endParaRPr>
        </a:p>
      </dsp:txBody>
      <dsp:txXfrm>
        <a:off x="1556569" y="580493"/>
        <a:ext cx="1043252" cy="913995"/>
      </dsp:txXfrm>
    </dsp:sp>
    <dsp:sp modelId="{B1339C14-C33B-412C-B999-2606588FFDE4}">
      <dsp:nvSpPr>
        <dsp:cNvPr id="0" name=""/>
        <dsp:cNvSpPr/>
      </dsp:nvSpPr>
      <dsp:spPr>
        <a:xfrm rot="21154906">
          <a:off x="3003920" y="672631"/>
          <a:ext cx="481173" cy="42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004455" y="766083"/>
        <a:ext cx="353370" cy="25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7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63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B482E8-6E0E-1B4F-B1FD-C69DB9E858D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80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9" y="221067"/>
            <a:ext cx="2186767" cy="2127128"/>
          </a:xfrm>
          <a:prstGeom prst="ellipse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79E5F803-24DE-75C4-2DFC-E5191B43E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60" t="6156" r="17066" b="3959"/>
          <a:stretch/>
        </p:blipFill>
        <p:spPr>
          <a:xfrm>
            <a:off x="5632012" y="221067"/>
            <a:ext cx="2276887" cy="2127128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0012" y="3275215"/>
            <a:ext cx="7116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АНТИКОРРУПЦИОННОЕ ВОСПИТАНИЕ ШКОЛЬНИКОВ</a:t>
            </a:r>
            <a:endParaRPr lang="ru-RU" sz="40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806335"/>
            <a:ext cx="4359146" cy="3283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4"/>
          <a:stretch/>
        </p:blipFill>
        <p:spPr>
          <a:xfrm>
            <a:off x="1178011" y="3366655"/>
            <a:ext cx="6289811" cy="3217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" y="121187"/>
            <a:ext cx="3994783" cy="29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0818"/>
          <a:stretch/>
        </p:blipFill>
        <p:spPr>
          <a:xfrm>
            <a:off x="4911118" y="1654232"/>
            <a:ext cx="3764774" cy="4904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11422"/>
          <a:stretch/>
        </p:blipFill>
        <p:spPr>
          <a:xfrm>
            <a:off x="490451" y="198720"/>
            <a:ext cx="3640973" cy="51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0108" y="1473625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«ПАРАСАТТЫ  АЗАМАТ»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71" y="3214004"/>
            <a:ext cx="4720147" cy="3236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" y="600788"/>
            <a:ext cx="3866275" cy="437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04" y="202172"/>
            <a:ext cx="4022288" cy="2931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34" y="3403094"/>
            <a:ext cx="3956858" cy="2967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8" y="2074948"/>
            <a:ext cx="3126082" cy="4167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6" y="266006"/>
            <a:ext cx="2736525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785"/>
          <a:stretch/>
        </p:blipFill>
        <p:spPr>
          <a:xfrm>
            <a:off x="4861845" y="3674478"/>
            <a:ext cx="4200469" cy="2745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254422"/>
            <a:ext cx="4112687" cy="29293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" y="3803712"/>
            <a:ext cx="4166929" cy="2616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30" y="254422"/>
            <a:ext cx="4037100" cy="2929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3584" y="2508686"/>
            <a:ext cx="3453401" cy="25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7"/>
          <a:stretch/>
        </p:blipFill>
        <p:spPr>
          <a:xfrm>
            <a:off x="545637" y="107697"/>
            <a:ext cx="3353033" cy="4239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19" r="13864"/>
          <a:stretch/>
        </p:blipFill>
        <p:spPr>
          <a:xfrm>
            <a:off x="5406277" y="174199"/>
            <a:ext cx="3294407" cy="4440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0304" y="3129064"/>
            <a:ext cx="2842740" cy="41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267235"/>
            <a:ext cx="5112327" cy="35505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0" y="2394066"/>
            <a:ext cx="4821379" cy="361603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154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952" y="182880"/>
            <a:ext cx="81049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      Обязанности членов «Адал ұрпақ»</a:t>
            </a:r>
          </a:p>
          <a:p>
            <a:pPr algn="just"/>
            <a:endParaRPr lang="kk-KZ" sz="16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у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важать Государственные символы республики Казахстан (Флаг,Герб,Гимн),быть патриотом своей страны;</a:t>
            </a:r>
          </a:p>
          <a:p>
            <a:endParaRPr lang="kk-KZ" sz="8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признавать и уважать права и интересы других членов «Адал ұрпақ»;</a:t>
            </a:r>
          </a:p>
          <a:p>
            <a:endParaRPr lang="kk-KZ" sz="16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б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ыть примером в учебе,общественных делах,труде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;</a:t>
            </a:r>
          </a:p>
          <a:p>
            <a:endParaRPr lang="kk-KZ" sz="11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б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еречь общественную собственность,быть образцом культурного поведения;</a:t>
            </a:r>
          </a:p>
          <a:p>
            <a:endParaRPr lang="kk-KZ" sz="16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в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ести здоровый образ жизни и пропагандировать его среди своих сверстников;</a:t>
            </a:r>
          </a:p>
          <a:p>
            <a:endParaRPr lang="kk-KZ" sz="16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у</a:t>
            </a:r>
            <a:r>
              <a:rPr lang="kk-KZ" sz="24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важать старщее поколение и заботиться о младших</a:t>
            </a:r>
            <a:endParaRPr lang="ru-RU" sz="2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12625139"/>
              </p:ext>
            </p:extLst>
          </p:nvPr>
        </p:nvGraphicFramePr>
        <p:xfrm>
          <a:off x="207818" y="99753"/>
          <a:ext cx="8853053" cy="664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B95936-47E5-C4FB-01BE-96E801CE1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9" t="2959" r="5371" b="2971"/>
          <a:stretch/>
        </p:blipFill>
        <p:spPr>
          <a:xfrm>
            <a:off x="2377440" y="2175447"/>
            <a:ext cx="4292442" cy="24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203660"/>
            <a:ext cx="5814459" cy="3703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237"/>
          <a:stretch/>
        </p:blipFill>
        <p:spPr>
          <a:xfrm>
            <a:off x="3499659" y="3117792"/>
            <a:ext cx="5187142" cy="36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" y="565957"/>
            <a:ext cx="3819698" cy="5360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32" y="1073835"/>
            <a:ext cx="5092968" cy="41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7143"/>
            <a:ext cx="5577840" cy="4174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2577853"/>
            <a:ext cx="5153891" cy="38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4" y="113779"/>
            <a:ext cx="4224963" cy="324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40"/>
          <a:stretch/>
        </p:blipFill>
        <p:spPr>
          <a:xfrm>
            <a:off x="123409" y="3604542"/>
            <a:ext cx="4232458" cy="3045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41" y="193258"/>
            <a:ext cx="4181301" cy="3273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40" y="3674225"/>
            <a:ext cx="4181301" cy="29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3875" y="162361"/>
            <a:ext cx="5055579" cy="15166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5" b="90000" l="4375" r="96000">
                        <a14:foregroundMark x1="47875" y1="15875" x2="47875" y2="15875"/>
                        <a14:foregroundMark x1="49250" y1="19625" x2="49250" y2="19625"/>
                        <a14:foregroundMark x1="59625" y1="13250" x2="59625" y2="13250"/>
                        <a14:foregroundMark x1="78125" y1="13875" x2="78125" y2="13875"/>
                        <a14:foregroundMark x1="83250" y1="16750" x2="83250" y2="16750"/>
                        <a14:foregroundMark x1="91375" y1="23875" x2="91375" y2="23875"/>
                        <a14:foregroundMark x1="90250" y1="39250" x2="90250" y2="39250"/>
                        <a14:foregroundMark x1="74375" y1="69750" x2="74375" y2="69750"/>
                        <a14:foregroundMark x1="35500" y1="77000" x2="35500" y2="77000"/>
                        <a14:foregroundMark x1="15875" y1="63125" x2="15875" y2="6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4" t="9615" r="7637" b="11580"/>
          <a:stretch/>
        </p:blipFill>
        <p:spPr>
          <a:xfrm>
            <a:off x="6178781" y="567314"/>
            <a:ext cx="2086885" cy="1913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" b="89961" l="10000" r="90000">
                        <a14:backgroundMark x1="41000" y1="25394" x2="41000" y2="25394"/>
                        <a14:backgroundMark x1="49444" y1="32480" x2="49444" y2="32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28" r="41204" b="57892"/>
          <a:stretch/>
        </p:blipFill>
        <p:spPr>
          <a:xfrm>
            <a:off x="2449633" y="188507"/>
            <a:ext cx="1037492" cy="767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012" y="979928"/>
            <a:ext cx="520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ЕДИНЫЙ ЧАС ДОБРОПОРЯДОЧНОСТИ</a:t>
            </a:r>
            <a:endParaRPr lang="ru-RU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4" y="3305370"/>
            <a:ext cx="4519246" cy="3439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" y="1748130"/>
            <a:ext cx="5084718" cy="35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1"/>
          <a:stretch/>
        </p:blipFill>
        <p:spPr>
          <a:xfrm>
            <a:off x="2540956" y="3499658"/>
            <a:ext cx="4092600" cy="2734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6" y="232757"/>
            <a:ext cx="3765665" cy="2824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27" y="232757"/>
            <a:ext cx="3860837" cy="28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514</TotalTime>
  <Words>158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Palatino Linotype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addanka@mail.ru</dc:creator>
  <cp:lastModifiedBy>User</cp:lastModifiedBy>
  <cp:revision>27</cp:revision>
  <dcterms:created xsi:type="dcterms:W3CDTF">2022-10-03T15:23:08Z</dcterms:created>
  <dcterms:modified xsi:type="dcterms:W3CDTF">2022-10-05T04:37:58Z</dcterms:modified>
</cp:coreProperties>
</file>