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77724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718200" y="5821560"/>
            <a:ext cx="77724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0088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700880" y="582156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718200" y="582156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346200" y="535572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973840" y="535572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973840" y="582156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346200" y="582156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18200" y="582156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718200" y="5345640"/>
            <a:ext cx="7772400" cy="91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77724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37926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700880" y="5355720"/>
            <a:ext cx="37926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718200" y="3722760"/>
            <a:ext cx="7772400" cy="605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718200" y="582156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700880" y="5355720"/>
            <a:ext cx="37926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18200" y="5345640"/>
            <a:ext cx="7772400" cy="91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37926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0088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700880" y="582156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0088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718200" y="5821560"/>
            <a:ext cx="77724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77724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718200" y="5821560"/>
            <a:ext cx="77724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0088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700880" y="582156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718200" y="582156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346200" y="535572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5973840" y="535572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973840" y="582156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346200" y="582156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718200" y="5821560"/>
            <a:ext cx="250236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861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4113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415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6106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617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77724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3040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0979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4879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8728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660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5225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328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84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8498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28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37926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700880" y="5355720"/>
            <a:ext cx="37926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4308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3202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18200" y="5345640"/>
            <a:ext cx="7772400" cy="91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523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18200" y="3722760"/>
            <a:ext cx="7772400" cy="605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18200" y="582156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700880" y="5355720"/>
            <a:ext cx="37926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37926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70088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700880" y="582156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18200" y="3255480"/>
            <a:ext cx="7772400" cy="22413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700880" y="5355720"/>
            <a:ext cx="37926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718200" y="5821560"/>
            <a:ext cx="7772400" cy="4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79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0ADC35E-010F-472D-86C1-69C6BB6FC2D3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56F1854-15C8-4B71-94C5-D08EF07DAC6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18200" y="3722760"/>
            <a:ext cx="7772400" cy="1306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ru-RU" sz="4350" b="1" strike="noStrike" spc="-1">
                <a:solidFill>
                  <a:srgbClr val="333333"/>
                </a:solidFill>
                <a:latin typeface="Open Sans"/>
              </a:rPr>
              <a:t>Для правки текста заголовка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18200" y="5355720"/>
            <a:ext cx="7772400" cy="891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704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ru-RU" sz="2179" b="0" strike="noStrike" spc="-1">
                <a:solidFill>
                  <a:srgbClr val="333333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355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179" b="0" strike="noStrike" spc="-1">
                <a:solidFill>
                  <a:srgbClr val="333333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Aft>
                <a:spcPts val="101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179" b="0" strike="noStrike" spc="-1">
                <a:solidFill>
                  <a:srgbClr val="333333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Aft>
                <a:spcPts val="672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179" b="0" strike="noStrike" spc="-1">
                <a:solidFill>
                  <a:srgbClr val="333333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Aft>
                <a:spcPts val="32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179" b="0" strike="noStrike" spc="-1">
                <a:solidFill>
                  <a:srgbClr val="333333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Aft>
                <a:spcPts val="32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179" b="0" strike="noStrike" spc="-1">
                <a:solidFill>
                  <a:srgbClr val="333333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Aft>
                <a:spcPts val="32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179" b="0" strike="noStrike" spc="-1">
                <a:solidFill>
                  <a:srgbClr val="333333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24672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Open Sans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6960" y="624672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 b="0" strike="noStrike" spc="-1">
                <a:latin typeface="Open Sans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5960" y="624672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AC38188-BE6B-46E3-ACD4-CF36A6FC1016}" type="slidenum">
              <a:rPr lang="ru-RU" sz="1400" b="0" strike="noStrike" spc="-1">
                <a:latin typeface="Open Sans"/>
              </a:rPr>
              <a:t>‹#›</a:t>
            </a:fld>
            <a:r>
              <a:rPr lang="ru-RU" sz="1400" b="0" strike="noStrike" spc="-1">
                <a:latin typeface="Open Sans"/>
              </a:rPr>
              <a:t> / </a:t>
            </a:r>
            <a:fld id="{AE98E00D-0F11-4429-853F-26E9AE853372}" type="slidecount">
              <a:rPr lang="ru-RU" sz="1400" b="0" strike="noStrike" spc="-1">
                <a:latin typeface="Open Sans"/>
              </a:rPr>
              <a:t>16</a:t>
            </a:fld>
            <a:endParaRPr lang="ru-RU" sz="1400" b="0" strike="noStrike" spc="-1">
              <a:latin typeface="Open Sans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0" y="3918600"/>
            <a:ext cx="457200" cy="97956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fld id="{3E5039D9-0FAE-44A6-B600-A0E44432886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24.12.2023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63E72DB5-E56C-4144-961A-4A441E21C9BC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435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/>
          <p:nvPr/>
        </p:nvPicPr>
        <p:blipFill>
          <a:blip r:embed="rId2"/>
          <a:srcRect l="3536"/>
          <a:stretch/>
        </p:blipFill>
        <p:spPr>
          <a:xfrm>
            <a:off x="0" y="743400"/>
            <a:ext cx="9143640" cy="6114240"/>
          </a:xfrm>
          <a:prstGeom prst="rect">
            <a:avLst/>
          </a:prstGeom>
          <a:ln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685800" y="0"/>
            <a:ext cx="7772040" cy="2276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ИНСТРУКТАЖ </a:t>
            </a:r>
            <a:r>
              <a:t/>
            </a:r>
            <a:br/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по технике безопасности </a:t>
            </a:r>
            <a:r>
              <a:t/>
            </a:r>
            <a:br/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в период зимних каникул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572000" y="5589360"/>
            <a:ext cx="4392000" cy="863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3"/>
          <a:stretch/>
        </p:blipFill>
        <p:spPr>
          <a:xfrm>
            <a:off x="2627640" y="4365000"/>
            <a:ext cx="1583640" cy="201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23640" y="274680"/>
            <a:ext cx="8820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Calibri"/>
              </a:rPr>
              <a:t>Не употребляйте лекарственные препараты без назначения врача, наркотики, спиртные напитки, не курите и не нюхайте токсические вещества.</a:t>
            </a:r>
            <a:endParaRPr lang="ru-RU" sz="28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Picture 4"/>
          <p:cNvPicPr/>
          <p:nvPr/>
        </p:nvPicPr>
        <p:blipFill>
          <a:blip r:embed="rId2"/>
          <a:stretch/>
        </p:blipFill>
        <p:spPr>
          <a:xfrm>
            <a:off x="683640" y="1845000"/>
            <a:ext cx="5169960" cy="4095000"/>
          </a:xfrm>
          <a:prstGeom prst="rect">
            <a:avLst/>
          </a:prstGeom>
          <a:ln>
            <a:noFill/>
          </a:ln>
        </p:spPr>
      </p:pic>
      <p:pic>
        <p:nvPicPr>
          <p:cNvPr id="164" name="Picture 2"/>
          <p:cNvPicPr/>
          <p:nvPr/>
        </p:nvPicPr>
        <p:blipFill>
          <a:blip r:embed="rId3"/>
          <a:stretch/>
        </p:blipFill>
        <p:spPr>
          <a:xfrm>
            <a:off x="5340240" y="3987000"/>
            <a:ext cx="3480120" cy="261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Не играйте вблизи зданий, с крыш которых свисает снег и лёд.</a:t>
            </a:r>
            <a:endParaRPr lang="ru-RU" sz="44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Picture 6"/>
          <p:cNvPicPr/>
          <p:nvPr/>
        </p:nvPicPr>
        <p:blipFill>
          <a:blip r:embed="rId2"/>
          <a:stretch/>
        </p:blipFill>
        <p:spPr>
          <a:xfrm>
            <a:off x="395640" y="1412640"/>
            <a:ext cx="6768360" cy="5076360"/>
          </a:xfrm>
          <a:prstGeom prst="rect">
            <a:avLst/>
          </a:prstGeom>
          <a:ln>
            <a:noFill/>
          </a:ln>
        </p:spPr>
      </p:pic>
      <p:pic>
        <p:nvPicPr>
          <p:cNvPr id="168" name="Picture 4"/>
          <p:cNvPicPr/>
          <p:nvPr/>
        </p:nvPicPr>
        <p:blipFill>
          <a:blip r:embed="rId3"/>
          <a:stretch/>
        </p:blipFill>
        <p:spPr>
          <a:xfrm>
            <a:off x="5822640" y="4365000"/>
            <a:ext cx="3321000" cy="2492640"/>
          </a:xfrm>
          <a:prstGeom prst="rect">
            <a:avLst/>
          </a:prstGeom>
          <a:ln>
            <a:noFill/>
          </a:ln>
        </p:spPr>
      </p:pic>
      <p:pic>
        <p:nvPicPr>
          <p:cNvPr id="169" name="Picture 8"/>
          <p:cNvPicPr/>
          <p:nvPr/>
        </p:nvPicPr>
        <p:blipFill>
          <a:blip r:embed="rId4"/>
          <a:stretch/>
        </p:blipFill>
        <p:spPr>
          <a:xfrm>
            <a:off x="6588360" y="1772640"/>
            <a:ext cx="2130840" cy="251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435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5580000" y="1845000"/>
            <a:ext cx="3240000" cy="4608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Больше гуляйте на свежем воздухе: катайтесь на лыжах, коньках и на санках. Встречайтесь с друзьями.    Будьте осторожны во время  и после сильного снегопада.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72" name="Picture 1"/>
          <p:cNvPicPr/>
          <p:nvPr/>
        </p:nvPicPr>
        <p:blipFill>
          <a:blip r:embed="rId2"/>
          <a:stretch/>
        </p:blipFill>
        <p:spPr>
          <a:xfrm>
            <a:off x="1043640" y="404640"/>
            <a:ext cx="4392000" cy="2828880"/>
          </a:xfrm>
          <a:prstGeom prst="rect">
            <a:avLst/>
          </a:prstGeom>
          <a:ln>
            <a:noFill/>
          </a:ln>
        </p:spPr>
      </p:pic>
      <p:pic>
        <p:nvPicPr>
          <p:cNvPr id="173" name="Picture 2"/>
          <p:cNvPicPr/>
          <p:nvPr/>
        </p:nvPicPr>
        <p:blipFill>
          <a:blip r:embed="rId3"/>
          <a:stretch/>
        </p:blipFill>
        <p:spPr>
          <a:xfrm>
            <a:off x="866880" y="3285000"/>
            <a:ext cx="4713120" cy="323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0" y="27468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</a:rPr>
              <a:t>Не подвергайте свой организм вирусным атакам,                                     не допускайте возникновения ОРЗ, ОРВИ.</a:t>
            </a:r>
            <a:endParaRPr lang="ru-RU" sz="3200" b="1" strike="noStrike" spc="-1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75" name="Picture 4"/>
          <p:cNvPicPr/>
          <p:nvPr/>
        </p:nvPicPr>
        <p:blipFill>
          <a:blip r:embed="rId2"/>
          <a:stretch/>
        </p:blipFill>
        <p:spPr>
          <a:xfrm>
            <a:off x="3852000" y="1484640"/>
            <a:ext cx="5034240" cy="3248640"/>
          </a:xfrm>
          <a:prstGeom prst="rect">
            <a:avLst/>
          </a:prstGeom>
          <a:ln>
            <a:noFill/>
          </a:ln>
        </p:spPr>
      </p:pic>
      <p:pic>
        <p:nvPicPr>
          <p:cNvPr id="176" name="Picture 2"/>
          <p:cNvPicPr/>
          <p:nvPr/>
        </p:nvPicPr>
        <p:blipFill>
          <a:blip r:embed="rId3"/>
          <a:stretch/>
        </p:blipFill>
        <p:spPr>
          <a:xfrm>
            <a:off x="4500000" y="4437000"/>
            <a:ext cx="3130560" cy="2212560"/>
          </a:xfrm>
          <a:prstGeom prst="rect">
            <a:avLst/>
          </a:prstGeom>
          <a:ln>
            <a:noFill/>
          </a:ln>
        </p:spPr>
      </p:pic>
      <p:sp>
        <p:nvSpPr>
          <p:cNvPr id="177" name="TextShape 2"/>
          <p:cNvSpPr txBox="1"/>
          <p:nvPr/>
        </p:nvSpPr>
        <p:spPr>
          <a:xfrm>
            <a:off x="251640" y="1600200"/>
            <a:ext cx="35280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Исключите нахождение в местах большого скопления людей в период вирусных эпидемий,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Выполняйте правила индивидуальной гигиены.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78" name="Picture 6"/>
          <p:cNvPicPr/>
          <p:nvPr/>
        </p:nvPicPr>
        <p:blipFill>
          <a:blip r:embed="rId4"/>
          <a:stretch/>
        </p:blipFill>
        <p:spPr>
          <a:xfrm>
            <a:off x="2931120" y="3645000"/>
            <a:ext cx="1749240" cy="979200"/>
          </a:xfrm>
          <a:prstGeom prst="rect">
            <a:avLst/>
          </a:prstGeom>
          <a:ln>
            <a:noFill/>
          </a:ln>
        </p:spPr>
      </p:pic>
      <p:pic>
        <p:nvPicPr>
          <p:cNvPr id="179" name="Picture 8"/>
          <p:cNvPicPr/>
          <p:nvPr/>
        </p:nvPicPr>
        <p:blipFill>
          <a:blip r:embed="rId5"/>
          <a:stretch/>
        </p:blipFill>
        <p:spPr>
          <a:xfrm>
            <a:off x="7536960" y="5653800"/>
            <a:ext cx="1427040" cy="107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Не засиживайтесь перед телевизором и компьютером. </a:t>
            </a:r>
            <a:endParaRPr lang="ru-RU" sz="44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323640" y="1556640"/>
            <a:ext cx="3888000" cy="4968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Читай книги, посещай  кружки, самостоятельно занимайся дополнительно по предметам.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2"/>
          <a:srcRect b="17764"/>
          <a:stretch/>
        </p:blipFill>
        <p:spPr>
          <a:xfrm>
            <a:off x="4932000" y="1628640"/>
            <a:ext cx="3888000" cy="4557600"/>
          </a:xfrm>
          <a:prstGeom prst="rect">
            <a:avLst/>
          </a:prstGeom>
          <a:ln>
            <a:noFill/>
          </a:ln>
        </p:spPr>
      </p:pic>
      <p:pic>
        <p:nvPicPr>
          <p:cNvPr id="183" name="Picture 4"/>
          <p:cNvPicPr/>
          <p:nvPr/>
        </p:nvPicPr>
        <p:blipFill>
          <a:blip r:embed="rId3"/>
          <a:stretch/>
        </p:blipFill>
        <p:spPr>
          <a:xfrm>
            <a:off x="395640" y="4221000"/>
            <a:ext cx="5177880" cy="23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С наступающим Новым 2019 годом!</a:t>
            </a:r>
            <a:endParaRPr lang="ru-RU" sz="44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Picture 2"/>
          <p:cNvPicPr/>
          <p:nvPr/>
        </p:nvPicPr>
        <p:blipFill>
          <a:blip r:embed="rId2"/>
          <a:stretch/>
        </p:blipFill>
        <p:spPr>
          <a:xfrm>
            <a:off x="323640" y="2061000"/>
            <a:ext cx="8506080" cy="38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281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  Интересных </a:t>
            </a:r>
            <a:r>
              <a:t/>
            </a:r>
            <a:br/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     зимних каникул!!!</a:t>
            </a:r>
            <a:endParaRPr lang="ru-RU" sz="44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1043640" y="2421000"/>
            <a:ext cx="2520000" cy="3704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Помните! Вас всегда ждут дома и в школе!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89" name="Picture 2"/>
          <p:cNvPicPr/>
          <p:nvPr/>
        </p:nvPicPr>
        <p:blipFill>
          <a:blip r:embed="rId2"/>
          <a:stretch/>
        </p:blipFill>
        <p:spPr>
          <a:xfrm>
            <a:off x="4140000" y="1796400"/>
            <a:ext cx="4248000" cy="444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Соблюдайте правила ПДД.</a:t>
            </a:r>
            <a:endParaRPr lang="ru-RU" sz="44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0" y="1600200"/>
            <a:ext cx="33476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Соблюдай правила дорожного движения. Знай, что зимняя дорога опасна.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30" name="Picture 8"/>
          <p:cNvPicPr/>
          <p:nvPr/>
        </p:nvPicPr>
        <p:blipFill>
          <a:blip r:embed="rId2"/>
          <a:stretch/>
        </p:blipFill>
        <p:spPr>
          <a:xfrm>
            <a:off x="3204000" y="1412640"/>
            <a:ext cx="5570640" cy="4176000"/>
          </a:xfrm>
          <a:prstGeom prst="rect">
            <a:avLst/>
          </a:prstGeom>
          <a:ln>
            <a:noFill/>
          </a:ln>
        </p:spPr>
      </p:pic>
      <p:pic>
        <p:nvPicPr>
          <p:cNvPr id="131" name="Picture 6"/>
          <p:cNvPicPr/>
          <p:nvPr/>
        </p:nvPicPr>
        <p:blipFill>
          <a:blip r:embed="rId3"/>
          <a:stretch/>
        </p:blipFill>
        <p:spPr>
          <a:xfrm>
            <a:off x="6012000" y="4869000"/>
            <a:ext cx="2808000" cy="156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0" y="27468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</a:rPr>
              <a:t>Соблюдайте правила пожарной безопасности и обращения с электроприборами </a:t>
            </a:r>
            <a:endParaRPr lang="ru-RU" sz="32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2061000"/>
            <a:ext cx="3466440" cy="4065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Осторожно пользуйся газовой плитой,  электро-приборами, не оставляй их без присмотра.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34" name="Picture 4"/>
          <p:cNvPicPr/>
          <p:nvPr/>
        </p:nvPicPr>
        <p:blipFill>
          <a:blip r:embed="rId2"/>
          <a:stretch/>
        </p:blipFill>
        <p:spPr>
          <a:xfrm>
            <a:off x="4716000" y="1412640"/>
            <a:ext cx="3706200" cy="515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Соблюдайте правила поведения в общественных местах </a:t>
            </a:r>
            <a:endParaRPr lang="ru-RU" sz="44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395640" y="2133000"/>
            <a:ext cx="302400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Не общайся с незнакомыми людьми.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Не трогай бесхозные        сумки или коробки.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37" name="Picture 4"/>
          <p:cNvPicPr/>
          <p:nvPr/>
        </p:nvPicPr>
        <p:blipFill>
          <a:blip r:embed="rId2"/>
          <a:stretch/>
        </p:blipFill>
        <p:spPr>
          <a:xfrm>
            <a:off x="3708000" y="2637000"/>
            <a:ext cx="5112360" cy="302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Соблюдайте правила личной безопасности на улице </a:t>
            </a:r>
            <a:endParaRPr lang="ru-RU" sz="44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2"/>
          <a:srcRect t="17520"/>
          <a:stretch/>
        </p:blipFill>
        <p:spPr>
          <a:xfrm>
            <a:off x="611640" y="1700640"/>
            <a:ext cx="7920360" cy="489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323640" y="1700640"/>
            <a:ext cx="6056640" cy="5157000"/>
          </a:xfrm>
          <a:prstGeom prst="rect">
            <a:avLst/>
          </a:prstGeom>
          <a:ln>
            <a:noFill/>
          </a:ln>
        </p:spPr>
      </p:pic>
      <p:sp>
        <p:nvSpPr>
          <p:cNvPr id="142" name="TextShape 1"/>
          <p:cNvSpPr txBox="1"/>
          <p:nvPr/>
        </p:nvSpPr>
        <p:spPr>
          <a:xfrm>
            <a:off x="971640" y="274680"/>
            <a:ext cx="7714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Соблюдайте </a:t>
            </a:r>
            <a:r>
              <a:t/>
            </a:r>
            <a:br/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правила безопасности на льду </a:t>
            </a:r>
            <a:endParaRPr lang="ru-RU" sz="44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3132000" y="1772640"/>
            <a:ext cx="6011640" cy="5118840"/>
          </a:xfrm>
          <a:prstGeom prst="rect">
            <a:avLst/>
          </a:prstGeom>
          <a:ln>
            <a:noFill/>
          </a:ln>
        </p:spPr>
      </p:pic>
      <p:pic>
        <p:nvPicPr>
          <p:cNvPr id="145" name="Picture 4"/>
          <p:cNvPicPr/>
          <p:nvPr/>
        </p:nvPicPr>
        <p:blipFill>
          <a:blip r:embed="rId3"/>
          <a:stretch/>
        </p:blipFill>
        <p:spPr>
          <a:xfrm>
            <a:off x="7164360" y="4941000"/>
            <a:ext cx="1295640" cy="1295640"/>
          </a:xfrm>
          <a:prstGeom prst="rect">
            <a:avLst/>
          </a:prstGeom>
          <a:ln>
            <a:noFill/>
          </a:ln>
        </p:spPr>
      </p:pic>
      <p:pic>
        <p:nvPicPr>
          <p:cNvPr id="146" name="Picture 2"/>
          <p:cNvPicPr/>
          <p:nvPr/>
        </p:nvPicPr>
        <p:blipFill>
          <a:blip r:embed="rId4"/>
          <a:stretch/>
        </p:blipFill>
        <p:spPr>
          <a:xfrm>
            <a:off x="3132000" y="3285000"/>
            <a:ext cx="3107160" cy="2330280"/>
          </a:xfrm>
          <a:prstGeom prst="rect">
            <a:avLst/>
          </a:prstGeom>
          <a:ln>
            <a:noFill/>
          </a:ln>
        </p:spPr>
      </p:pic>
      <p:pic>
        <p:nvPicPr>
          <p:cNvPr id="147" name="Picture 4"/>
          <p:cNvPicPr/>
          <p:nvPr/>
        </p:nvPicPr>
        <p:blipFill>
          <a:blip r:embed="rId5"/>
          <a:stretch/>
        </p:blipFill>
        <p:spPr>
          <a:xfrm>
            <a:off x="1403640" y="5013000"/>
            <a:ext cx="2736000" cy="161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Соблюдайте правила поведения,     когда один дома </a:t>
            </a:r>
            <a:endParaRPr lang="ru-RU" sz="44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57200" y="1556640"/>
            <a:ext cx="332244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Помогай младшим и старшим. Без разрешения родителей не уходи далеко от дома, если нужно уйти – предупреди родителей. Соблюдайте комендантский час   до 22 часов.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3996000" y="2277000"/>
            <a:ext cx="4655520" cy="33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Соблюдайте правила безопасности при обращении с животными </a:t>
            </a:r>
            <a:endParaRPr lang="ru-RU" sz="44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Picture 3"/>
          <p:cNvPicPr/>
          <p:nvPr/>
        </p:nvPicPr>
        <p:blipFill>
          <a:blip r:embed="rId2"/>
          <a:stretch/>
        </p:blipFill>
        <p:spPr>
          <a:xfrm>
            <a:off x="395640" y="4941000"/>
            <a:ext cx="2008800" cy="1542600"/>
          </a:xfrm>
          <a:prstGeom prst="rect">
            <a:avLst/>
          </a:prstGeom>
          <a:ln>
            <a:noFill/>
          </a:ln>
        </p:spPr>
      </p:pic>
      <p:pic>
        <p:nvPicPr>
          <p:cNvPr id="154" name="Picture 5"/>
          <p:cNvPicPr/>
          <p:nvPr/>
        </p:nvPicPr>
        <p:blipFill>
          <a:blip r:embed="rId3"/>
          <a:stretch/>
        </p:blipFill>
        <p:spPr>
          <a:xfrm>
            <a:off x="395640" y="1628640"/>
            <a:ext cx="2304000" cy="3200040"/>
          </a:xfrm>
          <a:prstGeom prst="rect">
            <a:avLst/>
          </a:prstGeom>
          <a:ln>
            <a:noFill/>
          </a:ln>
        </p:spPr>
      </p:pic>
      <p:pic>
        <p:nvPicPr>
          <p:cNvPr id="155" name="Picture 7"/>
          <p:cNvPicPr/>
          <p:nvPr/>
        </p:nvPicPr>
        <p:blipFill>
          <a:blip r:embed="rId4"/>
          <a:stretch/>
        </p:blipFill>
        <p:spPr>
          <a:xfrm>
            <a:off x="2596320" y="1772640"/>
            <a:ext cx="654732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188640"/>
            <a:ext cx="9143640" cy="1656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900" b="1" strike="noStrike" spc="-1">
                <a:solidFill>
                  <a:srgbClr val="0070C0"/>
                </a:solidFill>
                <a:latin typeface="Calibri"/>
              </a:rPr>
              <a:t>Не играйте с острыми, колющими и режущими, легковоспламеняющимися и взрывоопасными предметами, огнестрельным и холодным оружием, боеприпасами.</a:t>
            </a:r>
            <a:endParaRPr lang="ru-RU" sz="2900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0" y="1600200"/>
            <a:ext cx="2987640" cy="4780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Будьте осторожны с  фейерверкам, пользуйся ими только со взрослыми, не используйте петарды. Это опасно для здоровья!!!</a:t>
            </a:r>
            <a:endParaRPr lang="ru-RU" sz="3200" b="0" strike="noStrike" spc="-1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58" name="Picture 4"/>
          <p:cNvPicPr/>
          <p:nvPr/>
        </p:nvPicPr>
        <p:blipFill>
          <a:blip r:embed="rId2"/>
          <a:stretch/>
        </p:blipFill>
        <p:spPr>
          <a:xfrm>
            <a:off x="2771640" y="4653000"/>
            <a:ext cx="2664000" cy="1775880"/>
          </a:xfrm>
          <a:prstGeom prst="rect">
            <a:avLst/>
          </a:prstGeom>
          <a:ln>
            <a:noFill/>
          </a:ln>
        </p:spPr>
      </p:pic>
      <p:pic>
        <p:nvPicPr>
          <p:cNvPr id="159" name="Picture 6"/>
          <p:cNvPicPr/>
          <p:nvPr/>
        </p:nvPicPr>
        <p:blipFill>
          <a:blip r:embed="rId3"/>
          <a:stretch/>
        </p:blipFill>
        <p:spPr>
          <a:xfrm>
            <a:off x="5436000" y="1700640"/>
            <a:ext cx="3333240" cy="4447800"/>
          </a:xfrm>
          <a:prstGeom prst="rect">
            <a:avLst/>
          </a:prstGeom>
          <a:ln>
            <a:noFill/>
          </a:ln>
        </p:spPr>
      </p:pic>
      <p:pic>
        <p:nvPicPr>
          <p:cNvPr id="160" name="Picture 8"/>
          <p:cNvPicPr/>
          <p:nvPr/>
        </p:nvPicPr>
        <p:blipFill>
          <a:blip r:embed="rId4"/>
          <a:srcRect l="27723" t="33597" r="28183" b="34478"/>
          <a:stretch/>
        </p:blipFill>
        <p:spPr>
          <a:xfrm>
            <a:off x="3348000" y="2637000"/>
            <a:ext cx="2254680" cy="122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230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Century Gothic</vt:lpstr>
      <vt:lpstr>DejaVu Sans</vt:lpstr>
      <vt:lpstr>Open Sans</vt:lpstr>
      <vt:lpstr>Symbol</vt:lpstr>
      <vt:lpstr>Times New Roman</vt:lpstr>
      <vt:lpstr>Wingdings</vt:lpstr>
      <vt:lpstr>Wingdings 3</vt:lpstr>
      <vt:lpstr>Office Theme</vt:lpstr>
      <vt:lpstr>Office Theme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ИНСТРУКТАЖ  по технике безопасности  в период зимних каникул</dc:title>
  <dc:subject/>
  <dc:creator>Михайловы</dc:creator>
  <dc:description/>
  <cp:lastModifiedBy>Packard bell</cp:lastModifiedBy>
  <cp:revision>26</cp:revision>
  <dcterms:created xsi:type="dcterms:W3CDTF">2014-12-18T18:57:05Z</dcterms:created>
  <dcterms:modified xsi:type="dcterms:W3CDTF">2023-12-24T15:51:44Z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